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0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938838" y="639763"/>
            <a:ext cx="6253162" cy="3684587"/>
          </a:xfrm>
        </p:spPr>
        <p:txBody>
          <a:bodyPr>
            <a:normAutofit/>
          </a:bodyPr>
          <a:lstStyle/>
          <a:p>
            <a:r>
              <a:rPr lang="en-US" sz="8000" dirty="0"/>
              <a:t>Hands 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922963" y="4672013"/>
            <a:ext cx="6269037" cy="102235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Wilmar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Sanchez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Bogota march 2020</a:t>
            </a:r>
          </a:p>
        </p:txBody>
      </p:sp>
      <p:pic>
        <p:nvPicPr>
          <p:cNvPr id="1026" name="Picture 2" descr="Resultado de imagen para automation testing pictures">
            <a:extLst>
              <a:ext uri="{FF2B5EF4-FFF2-40B4-BE49-F238E27FC236}">
                <a16:creationId xmlns:a16="http://schemas.microsoft.com/office/drawing/2014/main" id="{9A3FE888-2373-47FD-B052-3E17A30A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75964" cy="21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Approach to POM pattern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E6033-CA62-41F4-BCCF-EFD7D7C3616D}"/>
              </a:ext>
            </a:extLst>
          </p:cNvPr>
          <p:cNvSpPr/>
          <p:nvPr/>
        </p:nvSpPr>
        <p:spPr>
          <a:xfrm>
            <a:off x="7474634" y="2377342"/>
            <a:ext cx="4074942" cy="3899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Third Layer:  automated test cases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Before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Test cases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After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DA32E-0CDB-4218-B4B7-1DB43E34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5" t="10031" r="44962" b="19575"/>
          <a:stretch/>
        </p:blipFill>
        <p:spPr>
          <a:xfrm>
            <a:off x="1298916" y="1914475"/>
            <a:ext cx="4074942" cy="48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-the current project achieves the Object Oriented Programming 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Abstraction: most required behaviors are cover in Second Layer:  element, object, and behaviors.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Polymorphism: behavior’s object can be shared and called on Third Layer:  automated test cases.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Encapsulation: it’s presented in any class created by all layers.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Inheritance: any class method can be used by any given class.</a:t>
            </a:r>
          </a:p>
        </p:txBody>
      </p:sp>
    </p:spTree>
    <p:extLst>
      <p:ext uri="{BB962C8B-B14F-4D97-AF65-F5344CB8AC3E}">
        <p14:creationId xmlns:p14="http://schemas.microsoft.com/office/powerpoint/2010/main" val="355684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endParaRPr lang="en-US" sz="4800" i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thanks">
            <a:extLst>
              <a:ext uri="{FF2B5EF4-FFF2-40B4-BE49-F238E27FC236}">
                <a16:creationId xmlns:a16="http://schemas.microsoft.com/office/drawing/2014/main" id="{B586B852-5519-4B5B-A1D3-B21FF2E1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636535"/>
            <a:ext cx="10119360" cy="55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-Provide a set of Automation test cases which apply to Hands on test’s User stories.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-the automation test cases were developed with the following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Eclipse – 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Java script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Junit Test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Selenium Automate test framework.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functional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76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First Test case: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CA2F0-EA55-48CE-9560-6BEA1E39F730}"/>
              </a:ext>
            </a:extLst>
          </p:cNvPr>
          <p:cNvSpPr/>
          <p:nvPr/>
        </p:nvSpPr>
        <p:spPr>
          <a:xfrm>
            <a:off x="1322362" y="2841288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208B5-CA20-48A2-9306-11432F941F38}"/>
              </a:ext>
            </a:extLst>
          </p:cNvPr>
          <p:cNvSpPr/>
          <p:nvPr/>
        </p:nvSpPr>
        <p:spPr>
          <a:xfrm>
            <a:off x="1322362" y="3229318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or launch the web 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1D447-91A0-450F-9FE7-A7BD130D91B3}"/>
              </a:ext>
            </a:extLst>
          </p:cNvPr>
          <p:cNvSpPr/>
          <p:nvPr/>
        </p:nvSpPr>
        <p:spPr>
          <a:xfrm>
            <a:off x="1322362" y="3628682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the URL “google.com” in the address bar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872AA-08F2-40BA-AB83-802B10965510}"/>
              </a:ext>
            </a:extLst>
          </p:cNvPr>
          <p:cNvSpPr/>
          <p:nvPr/>
        </p:nvSpPr>
        <p:spPr>
          <a:xfrm>
            <a:off x="1322362" y="4028046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“The name of the wind” in search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AE3C8-AA63-4F6D-B41D-CD294C696378}"/>
              </a:ext>
            </a:extLst>
          </p:cNvPr>
          <p:cNvSpPr/>
          <p:nvPr/>
        </p:nvSpPr>
        <p:spPr>
          <a:xfrm>
            <a:off x="1322362" y="4427410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on Google Search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B819A-48DE-4B1C-BE52-14DF7A44BDAD}"/>
              </a:ext>
            </a:extLst>
          </p:cNvPr>
          <p:cNvSpPr/>
          <p:nvPr/>
        </p:nvSpPr>
        <p:spPr>
          <a:xfrm>
            <a:off x="1322362" y="4826773"/>
            <a:ext cx="4979963" cy="6174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on first result is “The Name of the Wind - Patrick </a:t>
            </a:r>
            <a:r>
              <a:rPr lang="en-US" dirty="0" err="1">
                <a:solidFill>
                  <a:schemeClr val="tx1"/>
                </a:solidFill>
              </a:rPr>
              <a:t>Rothfuss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F72E-D4A5-4FC7-90CD-35CB6DAB188F}"/>
              </a:ext>
            </a:extLst>
          </p:cNvPr>
          <p:cNvSpPr/>
          <p:nvPr/>
        </p:nvSpPr>
        <p:spPr>
          <a:xfrm>
            <a:off x="6302325" y="2838558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Expect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C14D7-E523-4A26-809F-6B898E3F31C0}"/>
              </a:ext>
            </a:extLst>
          </p:cNvPr>
          <p:cNvSpPr/>
          <p:nvPr/>
        </p:nvSpPr>
        <p:spPr>
          <a:xfrm>
            <a:off x="6302324" y="3241028"/>
            <a:ext cx="4979963" cy="384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chrome browser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79D32-5CAE-49EF-AFB0-5201136AA4F7}"/>
              </a:ext>
            </a:extLst>
          </p:cNvPr>
          <p:cNvSpPr/>
          <p:nvPr/>
        </p:nvSpPr>
        <p:spPr>
          <a:xfrm>
            <a:off x="6302324" y="3628682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search web page open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427D5C-6D57-4ECA-96F4-88510127EBCF}"/>
              </a:ext>
            </a:extLst>
          </p:cNvPr>
          <p:cNvSpPr/>
          <p:nvPr/>
        </p:nvSpPr>
        <p:spPr>
          <a:xfrm>
            <a:off x="6302324" y="4028046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B4D3D5-799E-4A79-AA00-992AAD69D014}"/>
              </a:ext>
            </a:extLst>
          </p:cNvPr>
          <p:cNvSpPr/>
          <p:nvPr/>
        </p:nvSpPr>
        <p:spPr>
          <a:xfrm>
            <a:off x="6302324" y="4427410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search result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048975-8D5F-4BC1-899F-44D9BFF945F4}"/>
              </a:ext>
            </a:extLst>
          </p:cNvPr>
          <p:cNvSpPr/>
          <p:nvPr/>
        </p:nvSpPr>
        <p:spPr>
          <a:xfrm>
            <a:off x="6302324" y="4826773"/>
            <a:ext cx="4979963" cy="6174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first result Wikipedia.</a:t>
            </a:r>
          </a:p>
        </p:txBody>
      </p:sp>
    </p:spTree>
    <p:extLst>
      <p:ext uri="{BB962C8B-B14F-4D97-AF65-F5344CB8AC3E}">
        <p14:creationId xmlns:p14="http://schemas.microsoft.com/office/powerpoint/2010/main" val="207686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functional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76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Second Test case: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CA2F0-EA55-48CE-9560-6BEA1E39F730}"/>
              </a:ext>
            </a:extLst>
          </p:cNvPr>
          <p:cNvSpPr/>
          <p:nvPr/>
        </p:nvSpPr>
        <p:spPr>
          <a:xfrm>
            <a:off x="1322362" y="2841288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208B5-CA20-48A2-9306-11432F941F38}"/>
              </a:ext>
            </a:extLst>
          </p:cNvPr>
          <p:cNvSpPr/>
          <p:nvPr/>
        </p:nvSpPr>
        <p:spPr>
          <a:xfrm>
            <a:off x="1322362" y="3229318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or launch the web 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1D447-91A0-450F-9FE7-A7BD130D91B3}"/>
              </a:ext>
            </a:extLst>
          </p:cNvPr>
          <p:cNvSpPr/>
          <p:nvPr/>
        </p:nvSpPr>
        <p:spPr>
          <a:xfrm>
            <a:off x="1322362" y="3628682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the URL “google.com” in the address bar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872AA-08F2-40BA-AB83-802B10965510}"/>
              </a:ext>
            </a:extLst>
          </p:cNvPr>
          <p:cNvSpPr/>
          <p:nvPr/>
        </p:nvSpPr>
        <p:spPr>
          <a:xfrm>
            <a:off x="1322362" y="4028046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“The name of the w” in search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AE3C8-AA63-4F6D-B41D-CD294C696378}"/>
              </a:ext>
            </a:extLst>
          </p:cNvPr>
          <p:cNvSpPr/>
          <p:nvPr/>
        </p:nvSpPr>
        <p:spPr>
          <a:xfrm>
            <a:off x="1322362" y="4427410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on the first suggestion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B819A-48DE-4B1C-BE52-14DF7A44BDAD}"/>
              </a:ext>
            </a:extLst>
          </p:cNvPr>
          <p:cNvSpPr/>
          <p:nvPr/>
        </p:nvSpPr>
        <p:spPr>
          <a:xfrm>
            <a:off x="1322362" y="4826773"/>
            <a:ext cx="4979963" cy="6174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on first result is “The Name of the Wind - Patrick </a:t>
            </a:r>
            <a:r>
              <a:rPr lang="en-US" dirty="0" err="1">
                <a:solidFill>
                  <a:schemeClr val="tx1"/>
                </a:solidFill>
              </a:rPr>
              <a:t>Rothfuss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4F72E-D4A5-4FC7-90CD-35CB6DAB188F}"/>
              </a:ext>
            </a:extLst>
          </p:cNvPr>
          <p:cNvSpPr/>
          <p:nvPr/>
        </p:nvSpPr>
        <p:spPr>
          <a:xfrm>
            <a:off x="6302325" y="2838558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Expect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C14D7-E523-4A26-809F-6B898E3F31C0}"/>
              </a:ext>
            </a:extLst>
          </p:cNvPr>
          <p:cNvSpPr/>
          <p:nvPr/>
        </p:nvSpPr>
        <p:spPr>
          <a:xfrm>
            <a:off x="6302324" y="3241028"/>
            <a:ext cx="4979963" cy="384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chrome browser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79D32-5CAE-49EF-AFB0-5201136AA4F7}"/>
              </a:ext>
            </a:extLst>
          </p:cNvPr>
          <p:cNvSpPr/>
          <p:nvPr/>
        </p:nvSpPr>
        <p:spPr>
          <a:xfrm>
            <a:off x="6302324" y="3628682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search web page open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427D5C-6D57-4ECA-96F4-88510127EBCF}"/>
              </a:ext>
            </a:extLst>
          </p:cNvPr>
          <p:cNvSpPr/>
          <p:nvPr/>
        </p:nvSpPr>
        <p:spPr>
          <a:xfrm>
            <a:off x="6302324" y="4028046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B4D3D5-799E-4A79-AA00-992AAD69D014}"/>
              </a:ext>
            </a:extLst>
          </p:cNvPr>
          <p:cNvSpPr/>
          <p:nvPr/>
        </p:nvSpPr>
        <p:spPr>
          <a:xfrm>
            <a:off x="6302324" y="4427410"/>
            <a:ext cx="4979963" cy="399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search result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048975-8D5F-4BC1-899F-44D9BFF945F4}"/>
              </a:ext>
            </a:extLst>
          </p:cNvPr>
          <p:cNvSpPr/>
          <p:nvPr/>
        </p:nvSpPr>
        <p:spPr>
          <a:xfrm>
            <a:off x="6302324" y="4826773"/>
            <a:ext cx="4979963" cy="6174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first result Wikipedia.</a:t>
            </a:r>
          </a:p>
        </p:txBody>
      </p:sp>
    </p:spTree>
    <p:extLst>
      <p:ext uri="{BB962C8B-B14F-4D97-AF65-F5344CB8AC3E}">
        <p14:creationId xmlns:p14="http://schemas.microsoft.com/office/powerpoint/2010/main" val="8701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project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CA2F0-EA55-48CE-9560-6BEA1E39F730}"/>
              </a:ext>
            </a:extLst>
          </p:cNvPr>
          <p:cNvSpPr/>
          <p:nvPr/>
        </p:nvSpPr>
        <p:spPr>
          <a:xfrm>
            <a:off x="3305905" y="2284828"/>
            <a:ext cx="4979963" cy="1118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First Layer:  wrappers and utilities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this layer, all the method provide by selenium are wrapped. Therefore any change on selenium version will not affect the test cases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010D0-87B6-4363-91CF-97B03494C3ED}"/>
              </a:ext>
            </a:extLst>
          </p:cNvPr>
          <p:cNvSpPr/>
          <p:nvPr/>
        </p:nvSpPr>
        <p:spPr>
          <a:xfrm>
            <a:off x="2419640" y="3554044"/>
            <a:ext cx="4979963" cy="1118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Second Layer:  element, object, and behaviors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this layer, the objects and the action that you can do with them are identified and they are available for any test cases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C9322-C8BD-4EF9-9240-0E30919A6FC5}"/>
              </a:ext>
            </a:extLst>
          </p:cNvPr>
          <p:cNvSpPr/>
          <p:nvPr/>
        </p:nvSpPr>
        <p:spPr>
          <a:xfrm>
            <a:off x="1491171" y="4809971"/>
            <a:ext cx="4979963" cy="1118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Third Layer:  automated test cases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this layer, you can find any step required to execute the automated test cases.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7B735-089D-49D7-8FE5-30BE4141C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93" b="45460"/>
          <a:stretch/>
        </p:blipFill>
        <p:spPr>
          <a:xfrm>
            <a:off x="9017390" y="2125327"/>
            <a:ext cx="2475915" cy="373854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9485B-C5B4-4E9E-B504-BE220C006E4B}"/>
              </a:ext>
            </a:extLst>
          </p:cNvPr>
          <p:cNvCxnSpPr>
            <a:stCxn id="4" idx="3"/>
          </p:cNvCxnSpPr>
          <p:nvPr/>
        </p:nvCxnSpPr>
        <p:spPr>
          <a:xfrm>
            <a:off x="8285868" y="2844019"/>
            <a:ext cx="1252027" cy="144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6BF921-F220-4066-BD21-02174C436B5A}"/>
              </a:ext>
            </a:extLst>
          </p:cNvPr>
          <p:cNvCxnSpPr>
            <a:stCxn id="5" idx="3"/>
          </p:cNvCxnSpPr>
          <p:nvPr/>
        </p:nvCxnSpPr>
        <p:spPr>
          <a:xfrm flipV="1">
            <a:off x="7399603" y="3784209"/>
            <a:ext cx="2138292" cy="3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66479B-B4B4-45EE-A3BD-D9B1F0A1AA8E}"/>
              </a:ext>
            </a:extLst>
          </p:cNvPr>
          <p:cNvCxnSpPr>
            <a:stCxn id="6" idx="3"/>
          </p:cNvCxnSpPr>
          <p:nvPr/>
        </p:nvCxnSpPr>
        <p:spPr>
          <a:xfrm flipV="1">
            <a:off x="6471134" y="3948722"/>
            <a:ext cx="3066761" cy="142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7D048D-685B-4776-84CB-5C35F87A791C}"/>
              </a:ext>
            </a:extLst>
          </p:cNvPr>
          <p:cNvCxnSpPr>
            <a:stCxn id="6" idx="3"/>
          </p:cNvCxnSpPr>
          <p:nvPr/>
        </p:nvCxnSpPr>
        <p:spPr>
          <a:xfrm flipV="1">
            <a:off x="6471134" y="4113234"/>
            <a:ext cx="3066761" cy="12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Approach to POM pattern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76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page object model suggest to hands on test problem was: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CA2F0-EA55-48CE-9560-6BEA1E39F730}"/>
              </a:ext>
            </a:extLst>
          </p:cNvPr>
          <p:cNvSpPr/>
          <p:nvPr/>
        </p:nvSpPr>
        <p:spPr>
          <a:xfrm>
            <a:off x="3094891" y="2681461"/>
            <a:ext cx="4979963" cy="1118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First Layer:  wrappers and utilities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this layer, all the method provide by selenium are wrapped. Therefore any change on selenium version will not affect the test cases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010D0-87B6-4363-91CF-97B03494C3ED}"/>
              </a:ext>
            </a:extLst>
          </p:cNvPr>
          <p:cNvSpPr/>
          <p:nvPr/>
        </p:nvSpPr>
        <p:spPr>
          <a:xfrm>
            <a:off x="3094891" y="3950677"/>
            <a:ext cx="4979963" cy="1118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Second Layer:  element, object, and behaviors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this layer, the objects and the action that you can do with them are identified and they are available for any test cases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C9322-C8BD-4EF9-9240-0E30919A6FC5}"/>
              </a:ext>
            </a:extLst>
          </p:cNvPr>
          <p:cNvSpPr/>
          <p:nvPr/>
        </p:nvSpPr>
        <p:spPr>
          <a:xfrm>
            <a:off x="3094890" y="5219893"/>
            <a:ext cx="4979963" cy="1118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Third Layer:  automated test cases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this layer, you can find any step required to execute the automated test cases.</a:t>
            </a:r>
          </a:p>
        </p:txBody>
      </p:sp>
    </p:spTree>
    <p:extLst>
      <p:ext uri="{BB962C8B-B14F-4D97-AF65-F5344CB8AC3E}">
        <p14:creationId xmlns:p14="http://schemas.microsoft.com/office/powerpoint/2010/main" val="1711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Approach to POM pattern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73C08-7FAE-433A-92E3-1018C4A0A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2" t="9416" r="20961" b="32094"/>
          <a:stretch/>
        </p:blipFill>
        <p:spPr>
          <a:xfrm>
            <a:off x="206329" y="2487054"/>
            <a:ext cx="6827517" cy="3899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9E6033-CA62-41F4-BCCF-EFD7D7C3616D}"/>
              </a:ext>
            </a:extLst>
          </p:cNvPr>
          <p:cNvSpPr/>
          <p:nvPr/>
        </p:nvSpPr>
        <p:spPr>
          <a:xfrm>
            <a:off x="7474634" y="2377342"/>
            <a:ext cx="4074942" cy="3899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First Layer:  wrappers and utilities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Wrappers </a:t>
            </a:r>
          </a:p>
        </p:txBody>
      </p:sp>
    </p:spTree>
    <p:extLst>
      <p:ext uri="{BB962C8B-B14F-4D97-AF65-F5344CB8AC3E}">
        <p14:creationId xmlns:p14="http://schemas.microsoft.com/office/powerpoint/2010/main" val="20448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Approach to POM pattern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E6033-CA62-41F4-BCCF-EFD7D7C3616D}"/>
              </a:ext>
            </a:extLst>
          </p:cNvPr>
          <p:cNvSpPr/>
          <p:nvPr/>
        </p:nvSpPr>
        <p:spPr>
          <a:xfrm>
            <a:off x="7474634" y="2377342"/>
            <a:ext cx="4074942" cy="38994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Second Layer:  element, object, and behaviors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page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Page object actions and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23986-3B4A-4EA3-BFDF-5F902F5B3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8454" r="28923" b="31068"/>
          <a:stretch/>
        </p:blipFill>
        <p:spPr>
          <a:xfrm>
            <a:off x="773724" y="2131254"/>
            <a:ext cx="6105378" cy="41455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8143A1-1314-447B-9553-1E4CD84AD88B}"/>
              </a:ext>
            </a:extLst>
          </p:cNvPr>
          <p:cNvSpPr/>
          <p:nvPr/>
        </p:nvSpPr>
        <p:spPr>
          <a:xfrm>
            <a:off x="1195754" y="3193366"/>
            <a:ext cx="5556738" cy="99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7D6C1-8967-4DE1-AD15-BE96BF9E459D}"/>
              </a:ext>
            </a:extLst>
          </p:cNvPr>
          <p:cNvSpPr/>
          <p:nvPr/>
        </p:nvSpPr>
        <p:spPr>
          <a:xfrm>
            <a:off x="1195754" y="4204040"/>
            <a:ext cx="5556738" cy="99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1E8DC-056F-401D-A795-AFF0B1F8B385}"/>
              </a:ext>
            </a:extLst>
          </p:cNvPr>
          <p:cNvSpPr/>
          <p:nvPr/>
        </p:nvSpPr>
        <p:spPr>
          <a:xfrm>
            <a:off x="1195754" y="5202846"/>
            <a:ext cx="5556738" cy="99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2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{16F81BB6-F3C3-495E-A456-581B37BCBF82}tf56160789</Template>
  <TotalTime>0</TotalTime>
  <Words>538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Hands on Test</vt:lpstr>
      <vt:lpstr> Scope</vt:lpstr>
      <vt:lpstr> Resources</vt:lpstr>
      <vt:lpstr> functional test cases</vt:lpstr>
      <vt:lpstr> functional test cases</vt:lpstr>
      <vt:lpstr> project structure</vt:lpstr>
      <vt:lpstr> Approach to POM pattern </vt:lpstr>
      <vt:lpstr> Approach to POM pattern </vt:lpstr>
      <vt:lpstr> Approach to POM pattern </vt:lpstr>
      <vt:lpstr> Approach to POM pattern </vt:lpstr>
      <vt:lpstr> Object oriented programming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2020-03-16T03:15:08Z</dcterms:created>
  <dcterms:modified xsi:type="dcterms:W3CDTF">2020-03-16T04:37:29Z</dcterms:modified>
</cp:coreProperties>
</file>