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A2455-C022-4BC9-B9F9-91F47AD65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9B3204-E014-4D5F-9593-4D71E8495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1C46B-78D8-4DCF-BB1A-CB1CA4B8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62F-9490-4EA8-8D24-024C7CFED208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4CABF2-BE5A-4B85-99F2-7CDE17AD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376B5B-521F-4394-B457-F6551962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58C5-3F1F-49F6-8652-45E797889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1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7B4EC-87B1-4E3E-97A8-A1DF0231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C5DF52-336A-46A5-802B-DDDA50A4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52C8C5-19AE-4E36-9D10-C43E275D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62F-9490-4EA8-8D24-024C7CFED208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9B551-4E58-43B6-9776-BE402094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ED3A03-90CF-4FF2-B0F0-F7021883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58C5-3F1F-49F6-8652-45E797889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9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560872-27B5-4CD4-8130-CCA651833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A7E141-26B8-41DB-80E0-8A88F9394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96376A-4C10-4C8C-89B5-68DFCA27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62F-9490-4EA8-8D24-024C7CFED208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DF668A-4C49-41F3-9C05-8455CC9E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352351-F7D1-4D20-9269-82433857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58C5-3F1F-49F6-8652-45E797889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35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95FCB-E0E9-4016-A16C-9A3DC952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AA868-0F4E-4090-BA44-9B686EDD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B7558-55CB-4B07-B100-7FE5E9DF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62F-9490-4EA8-8D24-024C7CFED208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A9937B-3B9C-4CDD-90B7-95517277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4C7EE-A657-4A68-9424-137471ED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58C5-3F1F-49F6-8652-45E797889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50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0986-AD7D-4C7C-AFE6-8688EBDA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26F6D4-9A66-4EFE-98FA-F2DC425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150DBB-2262-4D4F-9CC6-60B89226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62F-9490-4EA8-8D24-024C7CFED208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F173F8-9D07-49D6-91F2-B3994C48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78977-E77F-455E-A1A8-122D0B5A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58C5-3F1F-49F6-8652-45E797889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27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E5581-A54C-44C8-A3FC-CD1018C0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122AE-5ADA-4ED5-8127-7A4E587C5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BD3163-9939-4272-BE57-F1EB79526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329EE3-5F7E-4896-BB74-DB0D1E02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62F-9490-4EA8-8D24-024C7CFED208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8C6F3E-3E17-4348-8A02-A457FBC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18E030-9815-43D1-8703-D5127AE3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58C5-3F1F-49F6-8652-45E797889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74783-CBB1-45DF-826C-A7E49F6C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F227CA-5395-4DB2-A985-BF8B87EEF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721B55-8292-4AEF-B556-506F5CAB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9ED9C3-2C65-40A7-B0F5-02439CF21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F0C1D6-A1E9-4E02-AF7F-58BE22C74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5C5CD4-E128-42EA-ADB6-3BB75AEC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62F-9490-4EA8-8D24-024C7CFED208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D1D40D-DF47-4EF7-99FD-3A14D85E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592D642-8DFB-4B33-8286-7E5CF1B4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58C5-3F1F-49F6-8652-45E797889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0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7915D-62CE-4FD5-ABC2-DD0F1D2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76959E-E238-4C4D-85CA-E2BDCF44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62F-9490-4EA8-8D24-024C7CFED208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C65D2F-CA14-445D-A756-B049D7DD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A4A60C-2D8B-4799-B67B-DB975ACF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58C5-3F1F-49F6-8652-45E797889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60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B0CBF5-A0F0-48CA-A019-AA53C2FD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62F-9490-4EA8-8D24-024C7CFED208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335CDA-DE76-419E-8D52-D465DBE8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7D22B-8815-405C-8772-8E3D2079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58C5-3F1F-49F6-8652-45E797889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2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34F9B-1BC7-4B55-BB50-58763BFD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80CDD-1C23-4AE5-96CC-ECEDBD69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8839ED-C80E-48FE-9777-C9664835E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DE9E4B-0E80-4134-8BEA-FFFCCA4F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62F-9490-4EA8-8D24-024C7CFED208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429E0D-082D-4700-B75B-F6C6D654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03F8D8-01BB-4F05-9169-8F09C04F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58C5-3F1F-49F6-8652-45E797889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1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86E15-8B17-493A-AD91-2608C959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CB65FB-636F-4672-8148-A877560BF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67E5AE-0ED2-4697-B580-B3BBF2982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84FBEC-DB04-4962-911A-AE1B559B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62F-9490-4EA8-8D24-024C7CFED208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FE4724-6D1C-4900-BDB8-D12FCAA5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4E0597-E7E9-4F8E-B58B-DD8BEE5D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58C5-3F1F-49F6-8652-45E797889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4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8C3F2-BFDD-448D-99AE-3D4DD397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1107B-61BB-4F4B-A711-30719E78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C395B8-0317-4919-902E-BF2CAE8DC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962F-9490-4EA8-8D24-024C7CFED208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8FB45-6F20-48BE-A45B-918A3F20A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339AD5-F117-4E22-BAEC-87A1B5037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58C5-3F1F-49F6-8652-45E797889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45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DB49E-089C-4E0E-A015-7D869A642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26221A-C2AF-47F3-B4D1-816C3A2E2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mir-s3-cdn-cf.behance.net/projects/max_808/5b1ded59124917.Y3JvcCwyNjY0LDIwODUsMjAzLDY1OA.jpg">
            <a:extLst>
              <a:ext uri="{FF2B5EF4-FFF2-40B4-BE49-F238E27FC236}">
                <a16:creationId xmlns:a16="http://schemas.microsoft.com/office/drawing/2014/main" id="{E2B88CEC-4476-4D8C-A160-5576EAC9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19100"/>
            <a:ext cx="76962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89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Васёв Виктор Евгеньевич</dc:creator>
  <cp:lastModifiedBy>Васёв Виктор Евгеньевич</cp:lastModifiedBy>
  <cp:revision>1</cp:revision>
  <dcterms:created xsi:type="dcterms:W3CDTF">2021-09-14T08:44:46Z</dcterms:created>
  <dcterms:modified xsi:type="dcterms:W3CDTF">2021-09-14T08:44:54Z</dcterms:modified>
</cp:coreProperties>
</file>