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B3CCB-1C7D-DFD6-3E94-C1AC8DFE0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612423-23B1-C281-C8A6-1290E8C77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42D286-989A-69A5-5CD2-C6CB7BC5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F0-1DA0-4815-B99B-309031218FE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E14700-3B41-8350-ADED-215497C8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7124D-F69F-11C8-2E3F-A42425D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C724-1521-4DCB-81BC-129023065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1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D34C6-9CDA-C4C4-816E-4DC86E97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FADCE5-9650-531B-EFFB-E68FB38DB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509A9D-ECC9-5D5C-F850-3325861D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F0-1DA0-4815-B99B-309031218FE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964BF9-58BB-A98D-D4EC-75DCEAAE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9478C-D9E6-8746-1897-43391356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C724-1521-4DCB-81BC-129023065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28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91E5CA-7A51-8F12-4835-69553440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92DB47-628C-5865-F7E6-EC4322206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145568-A5E1-AB3A-50D8-CAF5B591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F0-1DA0-4815-B99B-309031218FE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AECD94-3C3E-F1FD-D814-12A22136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78419-5FDA-E5EA-B2CB-0A8FE6E8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C724-1521-4DCB-81BC-129023065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99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0D8D9-8266-0884-E372-A7CC462F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498960-F6C0-562C-44B6-593971E9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BA8CB9-E4DF-DBEE-536A-62F01ADD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F0-1DA0-4815-B99B-309031218FE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B69774-3921-E1F4-12AB-92448B36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D0D937-D4C2-B5D3-9653-6561EADA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C724-1521-4DCB-81BC-129023065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6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E51F2-D91D-96E9-99C2-4EF8E710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EC9E46-6C89-AB4A-3743-56DC74599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267560-C3C9-E186-ED3D-D5A6168D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F0-1DA0-4815-B99B-309031218FE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2EAD4F-7881-FE13-C33E-9BF301EB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80DA9-FAD5-D0CE-C4EF-CD4BDE0F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C724-1521-4DCB-81BC-129023065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48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19938-29EE-CE19-CB1B-7D604EA6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F552A-29BB-51A5-D7CD-BE9C2AAC1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087FC-EA73-CFA9-FFF0-04FE29CC9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9AE6D9-A374-029F-DA00-8FD2BFBF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F0-1DA0-4815-B99B-309031218FE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196C4F-F691-9FF3-DCD9-E7A9152E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B70FF4-5E25-088A-5F6E-5800F1D7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C724-1521-4DCB-81BC-129023065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25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04A31-C5E8-2BE0-CE75-4A231AE7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2EE3CD-F533-974A-4278-A17FBF813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4F490A-5701-BC9E-BC2E-68544B164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0D6F37-24C8-F4E8-E0C3-D889B0134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09EFB5-CFDF-714A-EEFC-6B663EBEA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865F85-108A-2E3E-3DB9-25577351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F0-1DA0-4815-B99B-309031218FE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971B22-49E4-DB15-028E-5A7F60A8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9006D8-3F06-85F5-815F-2DE0D2A7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C724-1521-4DCB-81BC-129023065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20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93885-5663-2922-E474-F61B0D8A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ACAE76-B266-C4F9-33CE-A1BE19F6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F0-1DA0-4815-B99B-309031218FE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5123B2-826A-B4BB-59F9-56FCB59D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F2E4C5-0A09-D9BD-CF32-2B33058B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C724-1521-4DCB-81BC-129023065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31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DDE3C1-4C40-D9F1-B116-0A4ABA40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F0-1DA0-4815-B99B-309031218FE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6A9E29-0F5B-9D49-FE26-9AD8F933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3D87AB-F442-2F38-C842-C94A220E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C724-1521-4DCB-81BC-129023065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0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0BB67-D908-9049-8516-01460E84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595A4B-CE9C-EC62-8A6F-31364E4C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1169BA-1DD1-31BD-84D3-B93D0151D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A664EB-008F-A356-637F-F497567A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F0-1DA0-4815-B99B-309031218FE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0AC15-9DC0-204A-1B6F-A97D0283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B0B90C-F809-9FCD-F284-DF947697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C724-1521-4DCB-81BC-129023065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88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D8264-B64F-A8DD-0371-627152BA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421879-421A-9B5C-64DD-C8EDD7C97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C832A5-AF32-6A40-58F8-963673AD4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A7868F-0409-28CC-A8E3-45BB6C79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35F0-1DA0-4815-B99B-309031218FE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C93679-3DD0-78D1-9A1F-6CBEA645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04C0F4-3754-CCA8-E5D5-1D103863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C724-1521-4DCB-81BC-129023065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26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D26F79-F433-6066-314D-F510B454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A5CFD5-847E-8B2E-2D59-500292EB3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3C9F6D-DA04-87E9-A152-5AEEB4621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35F0-1DA0-4815-B99B-309031218FE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4AB2D2-A14A-5493-0060-2D74515DC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62370B-084D-A978-0D3E-BADCD8F45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FC724-1521-4DCB-81BC-129023065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12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73D78E3-2B3A-ED47-3B6E-A4CAD8A06F04}"/>
              </a:ext>
            </a:extLst>
          </p:cNvPr>
          <p:cNvSpPr txBox="1"/>
          <p:nvPr/>
        </p:nvSpPr>
        <p:spPr>
          <a:xfrm>
            <a:off x="0" y="0"/>
            <a:ext cx="12191999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pt-BR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pt-BR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//feito por wilson filho para estudos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ptrx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ptrx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));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ptrx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memoria </a:t>
            </a:r>
            <a:r>
              <a:rPr lang="pt-BR" sz="1200" b="0" dirty="0" err="1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nao</a:t>
            </a:r>
            <a:r>
              <a:rPr lang="pt-BR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 alocada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");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insira os valores do vetor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");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sz="12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ptrx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]);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pointer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ptrx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2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pt-BR" sz="12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poiter</a:t>
            </a:r>
            <a:r>
              <a:rPr lang="pt-BR" sz="12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aponta para a base do vetor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a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pointer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12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//anda o numero de casa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2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b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pointer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12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//altera o valor do apontado somando 3;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sz="12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sz="12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pointer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2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// move o ponteiro duas vezes pra frente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pointer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2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// altera o </a:t>
            </a:r>
            <a:r>
              <a:rPr lang="pt-BR" sz="12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conteudo</a:t>
            </a:r>
            <a:r>
              <a:rPr lang="pt-BR" sz="12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do </a:t>
            </a:r>
            <a:r>
              <a:rPr lang="pt-BR" sz="12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espaco</a:t>
            </a:r>
            <a:r>
              <a:rPr lang="pt-BR" sz="12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avancado</a:t>
            </a:r>
            <a:r>
              <a:rPr lang="pt-BR" sz="12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para </a:t>
            </a:r>
            <a:r>
              <a:rPr lang="pt-BR" sz="12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espaco</a:t>
            </a:r>
            <a:r>
              <a:rPr lang="pt-BR" sz="12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+ 4; e altera o valor final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sz="12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pointer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2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            // retorna o ponteiro pra base;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sz="12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12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// imprime o ponteiro base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pointer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2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//multiplica por dois o valor do apontado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sz="12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pointer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pt-BR" sz="12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// soma 3 ao </a:t>
            </a:r>
            <a:r>
              <a:rPr lang="pt-BR" sz="1200" b="0" i="1" dirty="0" err="1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conteudo</a:t>
            </a:r>
            <a:r>
              <a:rPr lang="pt-BR" sz="1200" b="0" i="1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 sem alterar o valor (so imprime pointer +3)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pt-BR" sz="12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sz="1200" b="0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ptrx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]);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ptrx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22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340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Willson Santtos</dc:creator>
  <cp:lastModifiedBy>Willson Santtos</cp:lastModifiedBy>
  <cp:revision>1</cp:revision>
  <dcterms:created xsi:type="dcterms:W3CDTF">2023-04-05T14:15:00Z</dcterms:created>
  <dcterms:modified xsi:type="dcterms:W3CDTF">2023-04-05T14:16:19Z</dcterms:modified>
</cp:coreProperties>
</file>