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16" r:id="rId3"/>
    <p:sldId id="314" r:id="rId4"/>
    <p:sldId id="318" r:id="rId5"/>
    <p:sldId id="317" r:id="rId6"/>
    <p:sldId id="281" r:id="rId7"/>
    <p:sldId id="308" r:id="rId8"/>
    <p:sldId id="319" r:id="rId9"/>
    <p:sldId id="321" r:id="rId10"/>
    <p:sldId id="311" r:id="rId11"/>
    <p:sldId id="310" r:id="rId12"/>
    <p:sldId id="320" r:id="rId13"/>
    <p:sldId id="322" r:id="rId14"/>
    <p:sldId id="305" r:id="rId15"/>
    <p:sldId id="307" r:id="rId16"/>
    <p:sldId id="30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4"/>
    <p:restoredTop sz="96327"/>
  </p:normalViewPr>
  <p:slideViewPr>
    <p:cSldViewPr snapToGrid="0">
      <p:cViewPr>
        <p:scale>
          <a:sx n="91" d="100"/>
          <a:sy n="91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7C2C1-B494-7004-6D9F-9AB56029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5EBA3-AE5E-4FC3-3EA6-515CA19B1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76EF2-CC4F-838E-D6E2-110DF29D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2207D-6EF8-DFA9-C984-21895EF9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3D54F-6CD1-AD35-1F0C-099B5C8E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16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231BB-02DB-7946-9E40-3588D34F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B8E8F-11CE-3364-3F10-18585E83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A95A9-3A59-47F1-AEB1-00ACA090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44009-6D87-4D5D-1114-870D0862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36A22B-A1EB-7781-0857-A81CB993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26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0A8DC1-8CBE-B120-CA77-7388B350D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A557B-D485-125C-78BE-B7849ED24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D48B3-53DB-5E1C-97F7-0106AD1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76598-F42F-AB05-7142-A80D036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958273-ECF9-5D7A-F8C7-149BAFD3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21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56B71-98EA-BB38-94BB-B27EB137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2D2FA-D13A-C6F1-3413-F5B9D9F9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7C6FF-1A70-CFAD-FAA9-40CC501A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4E4EF-349B-8CD6-96F5-43728197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90D0-8E85-6D34-D9CA-4174E720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10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52125-1EE1-4A34-0D80-04F33B23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BE3CB-81F1-18DE-4F48-96114F56E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E503C-34FB-508F-C1EE-D935EF29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C2F92-102A-C199-604B-D5529593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7A052-A9CC-3292-837D-F466C2CE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65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F1AA2-8C5E-2AAE-52B9-D4AC570FB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CE3AA-1C71-FAE1-703A-9A6207962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A2535C-EE72-77D2-BE6F-A9589C27C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669E5-459C-7822-1CA1-B8AED3D2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960013-63B4-2B6D-B657-79BED42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76CBA-D4C1-5F85-2787-6D85725A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7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78FE0-6C61-632D-0D88-3341AECE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E7FCE-7573-213B-DB64-AE0944D4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9CB34-FCB2-1988-3B1F-15D184E30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4EC143-707E-FFD8-F149-2D3052F14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41463-D6D0-5818-95E4-5F3E69554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A2215D-E879-98AF-E6DF-91BD0772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7E5FED-45CF-1217-5C84-B85C7BC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647ACC-0EDF-AB16-2E74-547D5727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4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8501D-0C6F-18EC-4052-0A9D9733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854A31-A611-BFEB-9AE4-CBBF9F24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F217ED-6EA3-8763-BE53-E9391163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20952A-A05A-A279-2127-2BFEB7D3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081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D75C4B-11C7-8079-F70D-7F8166F4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A0503E-1197-8950-015A-760B0706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9A5B4-DAB9-4492-826C-D946107C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1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D04DC-5C9F-00C6-B593-BC2FC6B4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C8F05-646F-7010-173D-07855A02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908C77-E352-2584-D77D-EC84AF635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6BAEF-10E5-483F-3557-3253E804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4401E-C067-6B6A-F039-E2F1CDC2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57CF25-F637-12AB-68EB-A37BD993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95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D5AB2-F323-D6A0-DBB5-70619B76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342CC9-EE66-69DF-6AC3-5DD756044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90534C-2DFF-F35B-03C7-1B61B9BD8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6013C-307C-5018-AA04-84F53CEA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C5DD64-CC33-6E3F-F81D-FA7D9BBC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884CE-BCC6-029F-0354-CC5D227D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09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3FBB33-A583-8226-DD41-E64137A2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2C2DB-94B7-715D-3A85-293D9C1AE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45FB8-6D76-203C-D66E-F757EB6BE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168BA-56D6-BD46-AF01-F72C1EC4C1C1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C5946-3D31-4810-BF18-D7F4FD942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D7914-C0BF-5A70-E5F1-1C31EBB0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D2FD-918E-EA4E-AF2F-D4D2080C9E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89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87F5-E3CC-FA57-25CB-EB570579F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E6CB1C50-13CC-9FCE-FD73-2235C8EA3C6A}"/>
              </a:ext>
            </a:extLst>
          </p:cNvPr>
          <p:cNvSpPr/>
          <p:nvPr/>
        </p:nvSpPr>
        <p:spPr>
          <a:xfrm>
            <a:off x="6400798" y="2216795"/>
            <a:ext cx="4876802" cy="2704082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3" name="表格 252">
            <a:extLst>
              <a:ext uri="{FF2B5EF4-FFF2-40B4-BE49-F238E27FC236}">
                <a16:creationId xmlns:a16="http://schemas.microsoft.com/office/drawing/2014/main" id="{56F8F6C8-85B0-B06E-AAFC-BB690A85E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58313"/>
              </p:ext>
            </p:extLst>
          </p:nvPr>
        </p:nvGraphicFramePr>
        <p:xfrm>
          <a:off x="9296888" y="2380467"/>
          <a:ext cx="1915121" cy="89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941">
                  <a:extLst>
                    <a:ext uri="{9D8B030D-6E8A-4147-A177-3AD203B41FA5}">
                      <a16:colId xmlns:a16="http://schemas.microsoft.com/office/drawing/2014/main" val="3033977448"/>
                    </a:ext>
                  </a:extLst>
                </a:gridCol>
                <a:gridCol w="1216180">
                  <a:extLst>
                    <a:ext uri="{9D8B030D-6E8A-4147-A177-3AD203B41FA5}">
                      <a16:colId xmlns:a16="http://schemas.microsoft.com/office/drawing/2014/main" val="3915110389"/>
                    </a:ext>
                  </a:extLst>
                </a:gridCol>
              </a:tblGrid>
              <a:tr h="98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实验正反馈比例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99772"/>
                  </a:ext>
                </a:extLst>
              </a:tr>
              <a:tr h="212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自我联结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70%/30%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571152"/>
                  </a:ext>
                </a:extLst>
              </a:tr>
              <a:tr h="212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他人联结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70%/30%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3900"/>
                  </a:ext>
                </a:extLst>
              </a:tr>
              <a:tr h="212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无联结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50%/50%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850726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3AE6DBBD-D402-586C-E7C9-8D54B1422030}"/>
              </a:ext>
            </a:extLst>
          </p:cNvPr>
          <p:cNvSpPr txBox="1"/>
          <p:nvPr/>
        </p:nvSpPr>
        <p:spPr>
          <a:xfrm>
            <a:off x="6494916" y="3309860"/>
            <a:ext cx="662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018B33-E24B-A2BD-675A-9D96CE40FEE0}"/>
              </a:ext>
            </a:extLst>
          </p:cNvPr>
          <p:cNvSpPr txBox="1"/>
          <p:nvPr/>
        </p:nvSpPr>
        <p:spPr>
          <a:xfrm>
            <a:off x="7058826" y="3956607"/>
            <a:ext cx="1032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楷体" panose="02010609060101010101" pitchFamily="49" charset="-122"/>
                <a:cs typeface="Times New Roman" panose="02020603050405020304" pitchFamily="18" charset="0"/>
              </a:rPr>
              <a:t>2000ms</a:t>
            </a:r>
            <a:endParaRPr lang="zh-CN" altLang="en-US" sz="1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5E6E4BC-13F8-4676-8820-237086C55F39}"/>
              </a:ext>
            </a:extLst>
          </p:cNvPr>
          <p:cNvSpPr txBox="1"/>
          <p:nvPr/>
        </p:nvSpPr>
        <p:spPr>
          <a:xfrm>
            <a:off x="7683558" y="4440579"/>
            <a:ext cx="79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0B6C93-6E1D-BCAD-5AEF-A224A10CD517}"/>
              </a:ext>
            </a:extLst>
          </p:cNvPr>
          <p:cNvSpPr txBox="1"/>
          <p:nvPr/>
        </p:nvSpPr>
        <p:spPr>
          <a:xfrm>
            <a:off x="9941453" y="779003"/>
            <a:ext cx="52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正确</a:t>
            </a:r>
          </a:p>
        </p:txBody>
      </p:sp>
      <p:cxnSp>
        <p:nvCxnSpPr>
          <p:cNvPr id="24" name="直接箭头连接符 97">
            <a:extLst>
              <a:ext uri="{FF2B5EF4-FFF2-40B4-BE49-F238E27FC236}">
                <a16:creationId xmlns:a16="http://schemas.microsoft.com/office/drawing/2014/main" id="{28F81520-6347-1A8A-0336-E4C2E22C8718}"/>
              </a:ext>
            </a:extLst>
          </p:cNvPr>
          <p:cNvCxnSpPr>
            <a:cxnSpLocks/>
          </p:cNvCxnSpPr>
          <p:nvPr/>
        </p:nvCxnSpPr>
        <p:spPr>
          <a:xfrm>
            <a:off x="6619771" y="3023420"/>
            <a:ext cx="1910740" cy="173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33D4E1A-CD5A-E449-25FA-CCDD726912DF}"/>
              </a:ext>
            </a:extLst>
          </p:cNvPr>
          <p:cNvGrpSpPr/>
          <p:nvPr/>
        </p:nvGrpSpPr>
        <p:grpSpPr>
          <a:xfrm>
            <a:off x="1083272" y="2216795"/>
            <a:ext cx="4796522" cy="2704103"/>
            <a:chOff x="348981" y="3455488"/>
            <a:chExt cx="4796522" cy="2704103"/>
          </a:xfrm>
          <a:noFill/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CC66ECD-C0D6-66B9-88CB-7D071829C471}"/>
                </a:ext>
              </a:extLst>
            </p:cNvPr>
            <p:cNvSpPr/>
            <p:nvPr/>
          </p:nvSpPr>
          <p:spPr>
            <a:xfrm>
              <a:off x="348981" y="3455488"/>
              <a:ext cx="4796522" cy="2704103"/>
            </a:xfrm>
            <a:prstGeom prst="roundRect">
              <a:avLst>
                <a:gd name="adj" fmla="val 35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A5A5A5"/>
                </a:solidFill>
              </a:endParaRPr>
            </a:p>
          </p:txBody>
        </p:sp>
        <p:sp>
          <p:nvSpPr>
            <p:cNvPr id="13" name="文本框 26">
              <a:extLst>
                <a:ext uri="{FF2B5EF4-FFF2-40B4-BE49-F238E27FC236}">
                  <a16:creationId xmlns:a16="http://schemas.microsoft.com/office/drawing/2014/main" id="{505D4592-2823-70FD-073E-644A5912A2E6}"/>
                </a:ext>
              </a:extLst>
            </p:cNvPr>
            <p:cNvSpPr txBox="1"/>
            <p:nvPr/>
          </p:nvSpPr>
          <p:spPr>
            <a:xfrm>
              <a:off x="374523" y="5168879"/>
              <a:ext cx="4698723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上述</a:t>
              </a:r>
              <a:r>
                <a:rPr kumimoji="1" lang="en-US" altLang="zh-CN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r>
                <a:rPr kumimoji="1" lang="zh-CN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个标签中有</a:t>
              </a:r>
              <a:r>
                <a:rPr kumimoji="1" lang="en-US" altLang="zh-CN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2</a:t>
              </a:r>
              <a:r>
                <a:rPr kumimoji="1" lang="zh-CN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个代表了“自我”和“他人”，</a:t>
              </a:r>
              <a:endParaRPr kumimoji="1" lang="en-US" altLang="zh-CN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algn="ctr"/>
              <a:r>
                <a:rPr kumimoji="1" lang="zh-CN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首先，请您判断</a:t>
              </a:r>
              <a:r>
                <a:rPr kumimoji="1" lang="en-US" altLang="zh-CN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4</a:t>
              </a:r>
              <a:r>
                <a:rPr kumimoji="1" lang="zh-CN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个标签中哪个标签代表“自我”</a:t>
              </a: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11895B5-BA0A-43B5-41BB-BAB98B6380CD}"/>
                </a:ext>
              </a:extLst>
            </p:cNvPr>
            <p:cNvGrpSpPr/>
            <p:nvPr/>
          </p:nvGrpSpPr>
          <p:grpSpPr>
            <a:xfrm>
              <a:off x="627956" y="4093664"/>
              <a:ext cx="2003201" cy="902120"/>
              <a:chOff x="581663" y="4150550"/>
              <a:chExt cx="2003201" cy="902120"/>
            </a:xfrm>
            <a:grpFill/>
          </p:grpSpPr>
          <p:pic>
            <p:nvPicPr>
              <p:cNvPr id="210" name="图片 209">
                <a:extLst>
                  <a:ext uri="{FF2B5EF4-FFF2-40B4-BE49-F238E27FC236}">
                    <a16:creationId xmlns:a16="http://schemas.microsoft.com/office/drawing/2014/main" id="{16BFFF5E-1558-541A-BB57-593C207947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1663" y="4159644"/>
                <a:ext cx="906867" cy="878837"/>
              </a:xfrm>
              <a:prstGeom prst="rect">
                <a:avLst/>
              </a:prstGeom>
              <a:grpFill/>
            </p:spPr>
          </p:pic>
          <p:pic>
            <p:nvPicPr>
              <p:cNvPr id="244" name="图片 243">
                <a:extLst>
                  <a:ext uri="{FF2B5EF4-FFF2-40B4-BE49-F238E27FC236}">
                    <a16:creationId xmlns:a16="http://schemas.microsoft.com/office/drawing/2014/main" id="{75053C28-9A4A-BF91-5B53-82DA2ECD0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7996" y="4150550"/>
                <a:ext cx="906868" cy="902120"/>
              </a:xfrm>
              <a:prstGeom prst="rect">
                <a:avLst/>
              </a:prstGeom>
              <a:grpFill/>
            </p:spPr>
          </p:pic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A4AB3B3-4854-3F42-7D90-319DC6A6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24337" y="2864065"/>
            <a:ext cx="906867" cy="878837"/>
          </a:xfrm>
          <a:prstGeom prst="rect">
            <a:avLst/>
          </a:prstGeom>
          <a:noFill/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540F81-ECBE-ED1E-847D-3E6470AA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07175" y="2854637"/>
            <a:ext cx="906868" cy="902120"/>
          </a:xfrm>
          <a:prstGeom prst="rect">
            <a:avLst/>
          </a:prstGeom>
          <a:noFill/>
        </p:spPr>
      </p:pic>
      <p:cxnSp>
        <p:nvCxnSpPr>
          <p:cNvPr id="14" name="直接箭头连接符 111">
            <a:extLst>
              <a:ext uri="{FF2B5EF4-FFF2-40B4-BE49-F238E27FC236}">
                <a16:creationId xmlns:a16="http://schemas.microsoft.com/office/drawing/2014/main" id="{8B344882-1154-948D-873A-F398DA277797}"/>
              </a:ext>
            </a:extLst>
          </p:cNvPr>
          <p:cNvCxnSpPr>
            <a:cxnSpLocks/>
          </p:cNvCxnSpPr>
          <p:nvPr/>
        </p:nvCxnSpPr>
        <p:spPr>
          <a:xfrm>
            <a:off x="1003858" y="5134632"/>
            <a:ext cx="10370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5CFD93B-FA83-D8B6-E6EE-C221CA00BE03}"/>
              </a:ext>
            </a:extLst>
          </p:cNvPr>
          <p:cNvGrpSpPr/>
          <p:nvPr/>
        </p:nvGrpSpPr>
        <p:grpSpPr>
          <a:xfrm>
            <a:off x="6979154" y="2386444"/>
            <a:ext cx="3189624" cy="2253390"/>
            <a:chOff x="6585201" y="2853596"/>
            <a:chExt cx="3189624" cy="2253390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D757EC20-FBAC-630C-3EB5-91FD6292D3E6}"/>
                </a:ext>
              </a:extLst>
            </p:cNvPr>
            <p:cNvSpPr/>
            <p:nvPr/>
          </p:nvSpPr>
          <p:spPr>
            <a:xfrm>
              <a:off x="8326236" y="4228148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Correct</a:t>
              </a:r>
              <a:endParaRPr lang="zh-CN" altLang="en-US" sz="1600" b="1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D12B3909-9C75-95AF-FC35-2B25D120C4CD}"/>
                </a:ext>
              </a:extLst>
            </p:cNvPr>
            <p:cNvSpPr/>
            <p:nvPr/>
          </p:nvSpPr>
          <p:spPr>
            <a:xfrm>
              <a:off x="6585201" y="2853596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5069E7D6-9D5E-0B92-8F57-ED63150A983B}"/>
                </a:ext>
              </a:extLst>
            </p:cNvPr>
            <p:cNvSpPr/>
            <p:nvPr/>
          </p:nvSpPr>
          <p:spPr>
            <a:xfrm>
              <a:off x="7324365" y="3549540"/>
              <a:ext cx="1512980" cy="878837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2D134CB-DD61-ED6F-9848-0162C248A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797858" y="3641244"/>
              <a:ext cx="565994" cy="548500"/>
            </a:xfrm>
            <a:prstGeom prst="rect">
              <a:avLst/>
            </a:prstGeom>
            <a:noFill/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4CF497B-80EF-74E2-335A-C121CBE6E431}"/>
                </a:ext>
              </a:extLst>
            </p:cNvPr>
            <p:cNvSpPr txBox="1"/>
            <p:nvPr/>
          </p:nvSpPr>
          <p:spPr>
            <a:xfrm>
              <a:off x="7440100" y="4120599"/>
              <a:ext cx="594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Self</a:t>
              </a:r>
              <a:endParaRPr lang="zh-CN" altLang="en-US" sz="14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FF81D59-B7D6-69E9-39BE-2397D36BBE7E}"/>
                </a:ext>
              </a:extLst>
            </p:cNvPr>
            <p:cNvSpPr txBox="1"/>
            <p:nvPr/>
          </p:nvSpPr>
          <p:spPr>
            <a:xfrm>
              <a:off x="8136558" y="4120600"/>
              <a:ext cx="700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Other</a:t>
              </a:r>
              <a:endParaRPr lang="zh-CN" altLang="en-US" sz="14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6477DEE4-97D5-5A90-7560-814BE42AA7B0}"/>
              </a:ext>
            </a:extLst>
          </p:cNvPr>
          <p:cNvSpPr txBox="1"/>
          <p:nvPr/>
        </p:nvSpPr>
        <p:spPr>
          <a:xfrm>
            <a:off x="586154" y="77372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1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301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F51FC-88B4-BD88-794D-07BB67910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66735CF2-1160-B6CC-A88A-1D2B505AD47E}"/>
              </a:ext>
            </a:extLst>
          </p:cNvPr>
          <p:cNvGrpSpPr/>
          <p:nvPr/>
        </p:nvGrpSpPr>
        <p:grpSpPr>
          <a:xfrm>
            <a:off x="4170435" y="1142520"/>
            <a:ext cx="3970216" cy="3970216"/>
            <a:chOff x="2665046" y="906584"/>
            <a:chExt cx="3970216" cy="397021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B4B9FEA-04EC-542A-F962-ABA2096964CD}"/>
                </a:ext>
              </a:extLst>
            </p:cNvPr>
            <p:cNvSpPr/>
            <p:nvPr/>
          </p:nvSpPr>
          <p:spPr>
            <a:xfrm>
              <a:off x="2665046" y="906584"/>
              <a:ext cx="3970216" cy="397021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D422DB0-5154-0882-63C0-67B13259DF44}"/>
                </a:ext>
              </a:extLst>
            </p:cNvPr>
            <p:cNvGrpSpPr/>
            <p:nvPr/>
          </p:nvGrpSpPr>
          <p:grpSpPr>
            <a:xfrm rot="10800000">
              <a:off x="3458497" y="1890345"/>
              <a:ext cx="718826" cy="265725"/>
              <a:chOff x="3208215" y="2965937"/>
              <a:chExt cx="718826" cy="265725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6E6B4F7-D0C0-5F7C-83DA-55939F37135B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08606BBB-9F62-FE6B-5EEC-99AAEDFE18D5}"/>
                  </a:ext>
                </a:extLst>
              </p:cNvPr>
              <p:cNvCxnSpPr>
                <a:cxnSpLocks/>
                <a:stCxn id="26" idx="6"/>
              </p:cNvCxnSpPr>
              <p:nvPr/>
            </p:nvCxnSpPr>
            <p:spPr>
              <a:xfrm rot="10800000" flipH="1">
                <a:off x="3473938" y="2965937"/>
                <a:ext cx="453103" cy="13286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935382B-2127-F267-F359-A70472E1C5B9}"/>
                </a:ext>
              </a:extLst>
            </p:cNvPr>
            <p:cNvGrpSpPr/>
            <p:nvPr/>
          </p:nvGrpSpPr>
          <p:grpSpPr>
            <a:xfrm rot="10800000">
              <a:off x="4997012" y="3050928"/>
              <a:ext cx="680865" cy="265724"/>
              <a:chOff x="3208215" y="2965938"/>
              <a:chExt cx="680865" cy="265724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D44AFF7-1E96-6090-739C-2B918A29622E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ED36A26C-0724-295F-FB9A-A0EEA47B1823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 rot="10800000" flipH="1" flipV="1">
                <a:off x="3473938" y="3098800"/>
                <a:ext cx="415142" cy="13286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9418CAA-1BF6-C7A6-FE65-64B423C6AAE4}"/>
                </a:ext>
              </a:extLst>
            </p:cNvPr>
            <p:cNvGrpSpPr/>
            <p:nvPr/>
          </p:nvGrpSpPr>
          <p:grpSpPr>
            <a:xfrm rot="10800000">
              <a:off x="3962398" y="2538289"/>
              <a:ext cx="765907" cy="265724"/>
              <a:chOff x="3208215" y="2965938"/>
              <a:chExt cx="765907" cy="265724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CC93456-7E9F-4CBB-BD27-13AB6D04B8B7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61E6381B-FC2E-864D-7D26-1290C636695E}"/>
                  </a:ext>
                </a:extLst>
              </p:cNvPr>
              <p:cNvCxnSpPr>
                <a:cxnSpLocks/>
                <a:stCxn id="32" idx="6"/>
              </p:cNvCxnSpPr>
              <p:nvPr/>
            </p:nvCxnSpPr>
            <p:spPr>
              <a:xfrm rot="10800000" flipH="1">
                <a:off x="3473938" y="3098800"/>
                <a:ext cx="50018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B4C48EF0-7227-B55B-A23F-D45F6EE0E300}"/>
                </a:ext>
              </a:extLst>
            </p:cNvPr>
            <p:cNvGrpSpPr/>
            <p:nvPr/>
          </p:nvGrpSpPr>
          <p:grpSpPr>
            <a:xfrm rot="10800000">
              <a:off x="4798646" y="1623643"/>
              <a:ext cx="836247" cy="265724"/>
              <a:chOff x="3208215" y="2965938"/>
              <a:chExt cx="836247" cy="26572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F4E5C8E-5958-3F7C-7078-19F75BD093AD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1EC80305-926A-C26E-6A56-4D1B633EC647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1CC59C8-DEF0-95DA-C727-EEB9B07EC873}"/>
                </a:ext>
              </a:extLst>
            </p:cNvPr>
            <p:cNvGrpSpPr/>
            <p:nvPr/>
          </p:nvGrpSpPr>
          <p:grpSpPr>
            <a:xfrm rot="10800000">
              <a:off x="4235011" y="4000012"/>
              <a:ext cx="563635" cy="435706"/>
              <a:chOff x="3208215" y="2795956"/>
              <a:chExt cx="563635" cy="435706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ACBEDCD-D860-8D4D-4CE0-A89EC7CB42FB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5C542FFF-D607-9845-10C5-7A44ADED63D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16250" y="2795956"/>
                <a:ext cx="355600" cy="20564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9AD66FF7-17F8-D27F-A075-9A1874245D14}"/>
                </a:ext>
              </a:extLst>
            </p:cNvPr>
            <p:cNvGrpSpPr/>
            <p:nvPr/>
          </p:nvGrpSpPr>
          <p:grpSpPr>
            <a:xfrm rot="10800000">
              <a:off x="3126152" y="3123223"/>
              <a:ext cx="836247" cy="265724"/>
              <a:chOff x="3208215" y="2965938"/>
              <a:chExt cx="836247" cy="265724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57D44B2-D7FF-110E-A5F0-3D917B3F62A5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4869E816-D7D3-8F2A-225B-96D3B22E8339}"/>
                  </a:ext>
                </a:extLst>
              </p:cNvPr>
              <p:cNvCxnSpPr>
                <a:stCxn id="55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0BFB7514-2E38-FB59-C064-9646CBFB0384}"/>
                </a:ext>
              </a:extLst>
            </p:cNvPr>
            <p:cNvGrpSpPr/>
            <p:nvPr/>
          </p:nvGrpSpPr>
          <p:grpSpPr>
            <a:xfrm rot="10800000">
              <a:off x="5103446" y="3609725"/>
              <a:ext cx="836247" cy="265724"/>
              <a:chOff x="3208215" y="2965938"/>
              <a:chExt cx="836247" cy="26572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E710594-E961-72EA-30DF-885F3495532F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B9F13894-A5D4-F87B-E950-195FF824825A}"/>
                  </a:ext>
                </a:extLst>
              </p:cNvPr>
              <p:cNvCxnSpPr>
                <a:stCxn id="6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D8FDF382-A81C-16F1-7EA2-4211ADD4DBE0}"/>
                </a:ext>
              </a:extLst>
            </p:cNvPr>
            <p:cNvGrpSpPr/>
            <p:nvPr/>
          </p:nvGrpSpPr>
          <p:grpSpPr>
            <a:xfrm rot="10800000">
              <a:off x="5083908" y="2191724"/>
              <a:ext cx="836247" cy="265724"/>
              <a:chOff x="3208215" y="2965938"/>
              <a:chExt cx="836247" cy="265724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67C5D231-D5EA-43A3-E8DB-7E8A6336252D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B0906FBE-5938-B73B-A2D4-4645E7B39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3938" y="3111992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8EBF8B4F-262A-B642-C6B7-6599115B8B32}"/>
                </a:ext>
              </a:extLst>
            </p:cNvPr>
            <p:cNvGrpSpPr/>
            <p:nvPr/>
          </p:nvGrpSpPr>
          <p:grpSpPr>
            <a:xfrm rot="10800000">
              <a:off x="3618518" y="3601915"/>
              <a:ext cx="836247" cy="265724"/>
              <a:chOff x="3208215" y="2965938"/>
              <a:chExt cx="836247" cy="265724"/>
            </a:xfrm>
          </p:grpSpPr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78966940-FB71-AE37-948D-CF61C2996AFA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791ED090-37B0-1AC2-AA08-8CF2759B332C}"/>
                  </a:ext>
                </a:extLst>
              </p:cNvPr>
              <p:cNvCxnSpPr>
                <a:stCxn id="19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ABD6C079-E3FC-FC3F-3352-25E65A826442}"/>
                </a:ext>
              </a:extLst>
            </p:cNvPr>
            <p:cNvGrpSpPr/>
            <p:nvPr/>
          </p:nvGrpSpPr>
          <p:grpSpPr>
            <a:xfrm rot="10800000">
              <a:off x="3552089" y="1447433"/>
              <a:ext cx="836247" cy="265724"/>
              <a:chOff x="3208215" y="2965938"/>
              <a:chExt cx="836247" cy="265724"/>
            </a:xfrm>
          </p:grpSpPr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DBC5CEC2-1A34-7B0D-FF8E-319C302DE099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374ABCCB-ADF4-8BAB-6A34-0C80408682D9}"/>
                  </a:ext>
                </a:extLst>
              </p:cNvPr>
              <p:cNvCxnSpPr>
                <a:stCxn id="199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078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4B9EF-0B43-7039-7BEA-1835C298D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9AECFEB5-C91E-EC63-2984-77CF48FC7DFA}"/>
              </a:ext>
            </a:extLst>
          </p:cNvPr>
          <p:cNvGrpSpPr/>
          <p:nvPr/>
        </p:nvGrpSpPr>
        <p:grpSpPr>
          <a:xfrm>
            <a:off x="4110892" y="1443892"/>
            <a:ext cx="3970216" cy="3970216"/>
            <a:chOff x="2665046" y="906584"/>
            <a:chExt cx="3970216" cy="397021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687EEB-DD7A-B825-FA66-C091A92CF172}"/>
                </a:ext>
              </a:extLst>
            </p:cNvPr>
            <p:cNvSpPr/>
            <p:nvPr/>
          </p:nvSpPr>
          <p:spPr>
            <a:xfrm>
              <a:off x="2665046" y="906584"/>
              <a:ext cx="3970216" cy="39702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C0EC578-1B84-B687-C0CA-16B362B7FCAE}"/>
                </a:ext>
              </a:extLst>
            </p:cNvPr>
            <p:cNvGrpSpPr/>
            <p:nvPr/>
          </p:nvGrpSpPr>
          <p:grpSpPr>
            <a:xfrm rot="10800000">
              <a:off x="3341076" y="1890345"/>
              <a:ext cx="836247" cy="265724"/>
              <a:chOff x="3208215" y="2965938"/>
              <a:chExt cx="836247" cy="26572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B8E4B73-B280-2CA6-2169-39ADD7DE01B0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B404F895-CEE4-BBC8-363D-995507DD28DF}"/>
                  </a:ext>
                </a:extLst>
              </p:cNvPr>
              <p:cNvCxnSpPr>
                <a:stCxn id="2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D9CF41F-C041-8E59-25FD-A963925F94FD}"/>
                </a:ext>
              </a:extLst>
            </p:cNvPr>
            <p:cNvGrpSpPr/>
            <p:nvPr/>
          </p:nvGrpSpPr>
          <p:grpSpPr>
            <a:xfrm rot="10800000">
              <a:off x="4841630" y="3050928"/>
              <a:ext cx="836247" cy="265724"/>
              <a:chOff x="3208215" y="2965938"/>
              <a:chExt cx="836247" cy="265724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61B7857D-DB90-BA67-6B34-24496E5E91B3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C66B7C01-75CF-CE70-5C81-7EA00527BA40}"/>
                  </a:ext>
                </a:extLst>
              </p:cNvPr>
              <p:cNvCxnSpPr>
                <a:stCxn id="29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6E8305F-0D69-52BF-085A-D594254233CB}"/>
                </a:ext>
              </a:extLst>
            </p:cNvPr>
            <p:cNvGrpSpPr/>
            <p:nvPr/>
          </p:nvGrpSpPr>
          <p:grpSpPr>
            <a:xfrm rot="10800000">
              <a:off x="3892058" y="2538289"/>
              <a:ext cx="836247" cy="265724"/>
              <a:chOff x="3208215" y="2965938"/>
              <a:chExt cx="836247" cy="265724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9E4D7A4-0A2E-0EDE-104E-185E85B43C1B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7D403D39-E8CC-3628-2535-7C5F2F04A1E7}"/>
                  </a:ext>
                </a:extLst>
              </p:cNvPr>
              <p:cNvCxnSpPr>
                <a:stCxn id="3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92F3B65-AECD-FF7A-38DE-0019749934C5}"/>
                </a:ext>
              </a:extLst>
            </p:cNvPr>
            <p:cNvGrpSpPr/>
            <p:nvPr/>
          </p:nvGrpSpPr>
          <p:grpSpPr>
            <a:xfrm rot="10800000">
              <a:off x="4798646" y="1623643"/>
              <a:ext cx="836247" cy="265724"/>
              <a:chOff x="3208215" y="2965938"/>
              <a:chExt cx="836247" cy="26572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A51E66F-69E7-AAEE-898D-E5A82AD72393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EA8BC7E1-98FC-6C5D-7BCA-99D8EAA24A47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069B3D9-D67A-7C5E-9B66-C260939ACCD4}"/>
                </a:ext>
              </a:extLst>
            </p:cNvPr>
            <p:cNvGrpSpPr/>
            <p:nvPr/>
          </p:nvGrpSpPr>
          <p:grpSpPr>
            <a:xfrm rot="10800000">
              <a:off x="3962399" y="4000012"/>
              <a:ext cx="836247" cy="265724"/>
              <a:chOff x="3208215" y="2965938"/>
              <a:chExt cx="836247" cy="26572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BDDE5D1A-9AAD-8CF9-7B16-ACC65437F6BB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C6792965-68C1-D334-7A6C-D46CA3E06A82}"/>
                  </a:ext>
                </a:extLst>
              </p:cNvPr>
              <p:cNvCxnSpPr>
                <a:stCxn id="50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B1DC00D-D43C-99DE-AE0D-CA3D3CA633BC}"/>
                </a:ext>
              </a:extLst>
            </p:cNvPr>
            <p:cNvGrpSpPr/>
            <p:nvPr/>
          </p:nvGrpSpPr>
          <p:grpSpPr>
            <a:xfrm rot="10800000">
              <a:off x="3126152" y="3123223"/>
              <a:ext cx="836247" cy="265724"/>
              <a:chOff x="3208215" y="2965938"/>
              <a:chExt cx="836247" cy="265724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1E06609C-5D13-7DCD-8450-B5642B3F54AD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5B517109-F761-3646-41D1-3DAD1E4B47FE}"/>
                  </a:ext>
                </a:extLst>
              </p:cNvPr>
              <p:cNvCxnSpPr>
                <a:stCxn id="55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3165F73B-2BE6-7A96-46CF-45ADFAD0A2DF}"/>
                </a:ext>
              </a:extLst>
            </p:cNvPr>
            <p:cNvGrpSpPr/>
            <p:nvPr/>
          </p:nvGrpSpPr>
          <p:grpSpPr>
            <a:xfrm rot="10800000">
              <a:off x="5103446" y="3609725"/>
              <a:ext cx="836247" cy="265724"/>
              <a:chOff x="3208215" y="2965938"/>
              <a:chExt cx="836247" cy="26572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0F9C851E-AB8C-13CE-E84B-562C5A2F2AB1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CAB47EB9-2912-DD75-2280-4AA0A136C2D7}"/>
                  </a:ext>
                </a:extLst>
              </p:cNvPr>
              <p:cNvCxnSpPr>
                <a:stCxn id="6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5269EF49-AA70-6A13-9997-B6D67E35CF29}"/>
                </a:ext>
              </a:extLst>
            </p:cNvPr>
            <p:cNvGrpSpPr/>
            <p:nvPr/>
          </p:nvGrpSpPr>
          <p:grpSpPr>
            <a:xfrm rot="10800000">
              <a:off x="5083908" y="2191724"/>
              <a:ext cx="836247" cy="265724"/>
              <a:chOff x="3208215" y="2965938"/>
              <a:chExt cx="836247" cy="265724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1FC4498A-8CC1-CE57-AB31-3A60F8FD63DB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1CA990C3-0FB7-B305-7070-5F2311F59F26}"/>
                  </a:ext>
                </a:extLst>
              </p:cNvPr>
              <p:cNvCxnSpPr>
                <a:stCxn id="193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85AB8596-F8F6-B00C-454C-841243F37D76}"/>
                </a:ext>
              </a:extLst>
            </p:cNvPr>
            <p:cNvGrpSpPr/>
            <p:nvPr/>
          </p:nvGrpSpPr>
          <p:grpSpPr>
            <a:xfrm rot="10800000">
              <a:off x="3618518" y="3601915"/>
              <a:ext cx="836247" cy="265724"/>
              <a:chOff x="3208215" y="2965938"/>
              <a:chExt cx="836247" cy="265724"/>
            </a:xfrm>
          </p:grpSpPr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A72F5CF0-D108-9BA3-4099-AD3C47470C29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081E6AA1-51A3-E2EF-082E-0504D1F79309}"/>
                  </a:ext>
                </a:extLst>
              </p:cNvPr>
              <p:cNvCxnSpPr>
                <a:stCxn id="19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F1169F7E-2A53-C12C-CAD0-AA42FA4961BC}"/>
                </a:ext>
              </a:extLst>
            </p:cNvPr>
            <p:cNvGrpSpPr/>
            <p:nvPr/>
          </p:nvGrpSpPr>
          <p:grpSpPr>
            <a:xfrm rot="10800000">
              <a:off x="3552089" y="1447433"/>
              <a:ext cx="836247" cy="265724"/>
              <a:chOff x="3208215" y="2965938"/>
              <a:chExt cx="836247" cy="265724"/>
            </a:xfrm>
          </p:grpSpPr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4BDC8AC5-BC63-824D-1EA7-BC9F09BD7FF7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A63550EC-4695-600C-D494-DD793EFC24F1}"/>
                  </a:ext>
                </a:extLst>
              </p:cNvPr>
              <p:cNvCxnSpPr>
                <a:stCxn id="199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769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6">
            <a:extLst>
              <a:ext uri="{FF2B5EF4-FFF2-40B4-BE49-F238E27FC236}">
                <a16:creationId xmlns:a16="http://schemas.microsoft.com/office/drawing/2014/main" id="{FCB8DFE5-CA46-2CE3-CA68-97AD2889C1D4}"/>
              </a:ext>
            </a:extLst>
          </p:cNvPr>
          <p:cNvSpPr/>
          <p:nvPr/>
        </p:nvSpPr>
        <p:spPr>
          <a:xfrm>
            <a:off x="8592760" y="849461"/>
            <a:ext cx="1403351" cy="850335"/>
          </a:xfrm>
          <a:prstGeom prst="roundRect">
            <a:avLst>
              <a:gd name="adj" fmla="val 1156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+</a:t>
            </a:r>
            <a:endParaRPr lang="zh-CN" altLang="en-US" sz="2000" dirty="0"/>
          </a:p>
        </p:txBody>
      </p:sp>
      <p:sp>
        <p:nvSpPr>
          <p:cNvPr id="34" name="圆角矩形 6">
            <a:extLst>
              <a:ext uri="{FF2B5EF4-FFF2-40B4-BE49-F238E27FC236}">
                <a16:creationId xmlns:a16="http://schemas.microsoft.com/office/drawing/2014/main" id="{42AF3303-B0AD-C126-4246-C841CB47BD50}"/>
              </a:ext>
            </a:extLst>
          </p:cNvPr>
          <p:cNvSpPr/>
          <p:nvPr/>
        </p:nvSpPr>
        <p:spPr>
          <a:xfrm>
            <a:off x="4743169" y="856342"/>
            <a:ext cx="1403351" cy="850335"/>
          </a:xfrm>
          <a:prstGeom prst="roundRect">
            <a:avLst>
              <a:gd name="adj" fmla="val 11561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+</a:t>
            </a:r>
            <a:endParaRPr lang="zh-CN" altLang="en-US" sz="2000" dirty="0"/>
          </a:p>
        </p:txBody>
      </p:sp>
      <p:sp>
        <p:nvSpPr>
          <p:cNvPr id="4" name="圆角矩形 27">
            <a:extLst>
              <a:ext uri="{FF2B5EF4-FFF2-40B4-BE49-F238E27FC236}">
                <a16:creationId xmlns:a16="http://schemas.microsoft.com/office/drawing/2014/main" id="{A0900B35-1CBB-078E-2EA1-B526E1FA0E96}"/>
              </a:ext>
            </a:extLst>
          </p:cNvPr>
          <p:cNvSpPr/>
          <p:nvPr/>
        </p:nvSpPr>
        <p:spPr>
          <a:xfrm>
            <a:off x="418888" y="575716"/>
            <a:ext cx="3759199" cy="2656333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7">
            <a:extLst>
              <a:ext uri="{FF2B5EF4-FFF2-40B4-BE49-F238E27FC236}">
                <a16:creationId xmlns:a16="http://schemas.microsoft.com/office/drawing/2014/main" id="{9A8E8082-DDE0-6853-D91D-71E86FB17286}"/>
              </a:ext>
            </a:extLst>
          </p:cNvPr>
          <p:cNvSpPr/>
          <p:nvPr/>
        </p:nvSpPr>
        <p:spPr>
          <a:xfrm>
            <a:off x="4383672" y="575719"/>
            <a:ext cx="3773687" cy="2687441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11">
            <a:extLst>
              <a:ext uri="{FF2B5EF4-FFF2-40B4-BE49-F238E27FC236}">
                <a16:creationId xmlns:a16="http://schemas.microsoft.com/office/drawing/2014/main" id="{5ED716A6-7614-11BD-38DA-37A9E3561DF1}"/>
              </a:ext>
            </a:extLst>
          </p:cNvPr>
          <p:cNvCxnSpPr>
            <a:cxnSpLocks/>
          </p:cNvCxnSpPr>
          <p:nvPr/>
        </p:nvCxnSpPr>
        <p:spPr>
          <a:xfrm>
            <a:off x="275771" y="6110605"/>
            <a:ext cx="11786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39">
            <a:extLst>
              <a:ext uri="{FF2B5EF4-FFF2-40B4-BE49-F238E27FC236}">
                <a16:creationId xmlns:a16="http://schemas.microsoft.com/office/drawing/2014/main" id="{0226DFD3-5B6A-26DE-2002-5DC17D54DC3F}"/>
              </a:ext>
            </a:extLst>
          </p:cNvPr>
          <p:cNvSpPr txBox="1"/>
          <p:nvPr/>
        </p:nvSpPr>
        <p:spPr>
          <a:xfrm>
            <a:off x="4911197" y="3263169"/>
            <a:ext cx="25510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任务一：颜色</a:t>
            </a:r>
            <a:r>
              <a:rPr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人物匹配判断</a:t>
            </a:r>
          </a:p>
        </p:txBody>
      </p:sp>
      <p:sp>
        <p:nvSpPr>
          <p:cNvPr id="18" name="文本框 39">
            <a:extLst>
              <a:ext uri="{FF2B5EF4-FFF2-40B4-BE49-F238E27FC236}">
                <a16:creationId xmlns:a16="http://schemas.microsoft.com/office/drawing/2014/main" id="{9E29F52D-6042-BF16-3B1D-554255326E11}"/>
              </a:ext>
            </a:extLst>
          </p:cNvPr>
          <p:cNvSpPr txBox="1"/>
          <p:nvPr/>
        </p:nvSpPr>
        <p:spPr>
          <a:xfrm>
            <a:off x="9007853" y="3275111"/>
            <a:ext cx="25510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任务二：散点群颜色判断</a:t>
            </a:r>
          </a:p>
        </p:txBody>
      </p:sp>
      <p:sp>
        <p:nvSpPr>
          <p:cNvPr id="21" name="文本框 39">
            <a:extLst>
              <a:ext uri="{FF2B5EF4-FFF2-40B4-BE49-F238E27FC236}">
                <a16:creationId xmlns:a16="http://schemas.microsoft.com/office/drawing/2014/main" id="{EA17E221-1336-13FF-B3B6-CD48FBEBD5C5}"/>
              </a:ext>
            </a:extLst>
          </p:cNvPr>
          <p:cNvSpPr txBox="1"/>
          <p:nvPr/>
        </p:nvSpPr>
        <p:spPr>
          <a:xfrm>
            <a:off x="1652937" y="3232054"/>
            <a:ext cx="103965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匹配类型</a:t>
            </a:r>
          </a:p>
        </p:txBody>
      </p:sp>
      <p:sp>
        <p:nvSpPr>
          <p:cNvPr id="24" name="文本框 10">
            <a:extLst>
              <a:ext uri="{FF2B5EF4-FFF2-40B4-BE49-F238E27FC236}">
                <a16:creationId xmlns:a16="http://schemas.microsoft.com/office/drawing/2014/main" id="{7A325FC3-0B7B-8620-11C8-831E210DDC0B}"/>
              </a:ext>
            </a:extLst>
          </p:cNvPr>
          <p:cNvSpPr txBox="1"/>
          <p:nvPr/>
        </p:nvSpPr>
        <p:spPr>
          <a:xfrm>
            <a:off x="2873679" y="599726"/>
            <a:ext cx="11250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050" dirty="0">
                <a:latin typeface="KaiTi" panose="02010609060101010101" pitchFamily="49" charset="-122"/>
                <a:ea typeface="KaiTi" panose="02010609060101010101" pitchFamily="49" charset="-122"/>
              </a:rPr>
              <a:t>整体为蓝：自己</a:t>
            </a:r>
            <a:endParaRPr kumimoji="1" lang="en-US" altLang="zh-CN" sz="105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1050" dirty="0">
                <a:latin typeface="KaiTi" panose="02010609060101010101" pitchFamily="49" charset="-122"/>
                <a:ea typeface="KaiTi" panose="02010609060101010101" pitchFamily="49" charset="-122"/>
              </a:rPr>
              <a:t>整体为红：生人</a:t>
            </a:r>
          </a:p>
        </p:txBody>
      </p:sp>
      <p:sp>
        <p:nvSpPr>
          <p:cNvPr id="35" name="圆角矩形 6">
            <a:extLst>
              <a:ext uri="{FF2B5EF4-FFF2-40B4-BE49-F238E27FC236}">
                <a16:creationId xmlns:a16="http://schemas.microsoft.com/office/drawing/2014/main" id="{D2776BD5-2C97-F57F-4200-01D1A795DFCD}"/>
              </a:ext>
            </a:extLst>
          </p:cNvPr>
          <p:cNvSpPr/>
          <p:nvPr/>
        </p:nvSpPr>
        <p:spPr>
          <a:xfrm>
            <a:off x="6465497" y="1940303"/>
            <a:ext cx="1394606" cy="83918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accent6"/>
                </a:solidFill>
              </a:rPr>
              <a:t>正确</a:t>
            </a:r>
          </a:p>
        </p:txBody>
      </p:sp>
      <p:cxnSp>
        <p:nvCxnSpPr>
          <p:cNvPr id="36" name="直接箭头连接符 97">
            <a:extLst>
              <a:ext uri="{FF2B5EF4-FFF2-40B4-BE49-F238E27FC236}">
                <a16:creationId xmlns:a16="http://schemas.microsoft.com/office/drawing/2014/main" id="{5F820A43-E3AF-86D9-DF44-660C01D39425}"/>
              </a:ext>
            </a:extLst>
          </p:cNvPr>
          <p:cNvCxnSpPr>
            <a:cxnSpLocks/>
          </p:cNvCxnSpPr>
          <p:nvPr/>
        </p:nvCxnSpPr>
        <p:spPr>
          <a:xfrm>
            <a:off x="4503684" y="1800085"/>
            <a:ext cx="1756492" cy="13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B04748-15F2-C99F-4C28-2A5F80A45CE5}"/>
              </a:ext>
            </a:extLst>
          </p:cNvPr>
          <p:cNvSpPr txBox="1"/>
          <p:nvPr/>
        </p:nvSpPr>
        <p:spPr>
          <a:xfrm>
            <a:off x="4819073" y="166654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7E872E6-00DB-FC7B-CA6F-A3F387DCD1EB}"/>
              </a:ext>
            </a:extLst>
          </p:cNvPr>
          <p:cNvSpPr txBox="1"/>
          <p:nvPr/>
        </p:nvSpPr>
        <p:spPr>
          <a:xfrm>
            <a:off x="5605899" y="2200272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3000ms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0">
            <a:extLst>
              <a:ext uri="{FF2B5EF4-FFF2-40B4-BE49-F238E27FC236}">
                <a16:creationId xmlns:a16="http://schemas.microsoft.com/office/drawing/2014/main" id="{E7B04748-15F2-C99F-4C28-2A5F80A45CE5}"/>
              </a:ext>
            </a:extLst>
          </p:cNvPr>
          <p:cNvSpPr txBox="1"/>
          <p:nvPr/>
        </p:nvSpPr>
        <p:spPr>
          <a:xfrm>
            <a:off x="6465761" y="275332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707FC4E-6E34-D399-00D4-7CFC33702A4E}"/>
              </a:ext>
            </a:extLst>
          </p:cNvPr>
          <p:cNvSpPr txBox="1"/>
          <p:nvPr/>
        </p:nvSpPr>
        <p:spPr>
          <a:xfrm>
            <a:off x="6923314" y="668178"/>
            <a:ext cx="11047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KaiTi" panose="02010609060101010101" pitchFamily="49" charset="-122"/>
                <a:ea typeface="KaiTi" panose="02010609060101010101" pitchFamily="49" charset="-122"/>
              </a:rPr>
              <a:t>蓝点比例：</a:t>
            </a:r>
            <a:r>
              <a:rPr kumimoji="1" lang="en-US" altLang="zh-CN" sz="105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80%</a:t>
            </a:r>
          </a:p>
          <a:p>
            <a:r>
              <a:rPr kumimoji="1" lang="zh-CN" altLang="en-US" sz="105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红点比例：</a:t>
            </a:r>
            <a:r>
              <a:rPr kumimoji="1" lang="en-US" altLang="zh-CN" sz="105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20%</a:t>
            </a:r>
            <a:endParaRPr kumimoji="1" lang="zh-CN" altLang="en-US" sz="105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27">
            <a:extLst>
              <a:ext uri="{FF2B5EF4-FFF2-40B4-BE49-F238E27FC236}">
                <a16:creationId xmlns:a16="http://schemas.microsoft.com/office/drawing/2014/main" id="{9179F580-9033-3D4D-989D-514EC72C7EB6}"/>
              </a:ext>
            </a:extLst>
          </p:cNvPr>
          <p:cNvSpPr/>
          <p:nvPr/>
        </p:nvSpPr>
        <p:spPr>
          <a:xfrm>
            <a:off x="8362680" y="587670"/>
            <a:ext cx="3773687" cy="2687441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B03B159E-5205-84C3-EAF9-E13F33D0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54" y="1361090"/>
            <a:ext cx="1394606" cy="839182"/>
          </a:xfrm>
          <a:prstGeom prst="rect">
            <a:avLst/>
          </a:prstGeom>
        </p:spPr>
      </p:pic>
      <p:sp>
        <p:nvSpPr>
          <p:cNvPr id="49" name="圆角矩形 6">
            <a:extLst>
              <a:ext uri="{FF2B5EF4-FFF2-40B4-BE49-F238E27FC236}">
                <a16:creationId xmlns:a16="http://schemas.microsoft.com/office/drawing/2014/main" id="{9EE17DC2-76BD-23EF-01FA-70CF763AC7F1}"/>
              </a:ext>
            </a:extLst>
          </p:cNvPr>
          <p:cNvSpPr/>
          <p:nvPr/>
        </p:nvSpPr>
        <p:spPr>
          <a:xfrm>
            <a:off x="10535654" y="1940303"/>
            <a:ext cx="1394606" cy="839183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accent6"/>
                </a:solidFill>
              </a:rPr>
              <a:t>正确</a:t>
            </a:r>
          </a:p>
        </p:txBody>
      </p:sp>
      <p:cxnSp>
        <p:nvCxnSpPr>
          <p:cNvPr id="50" name="直接箭头连接符 97">
            <a:extLst>
              <a:ext uri="{FF2B5EF4-FFF2-40B4-BE49-F238E27FC236}">
                <a16:creationId xmlns:a16="http://schemas.microsoft.com/office/drawing/2014/main" id="{B442E66E-C026-933D-5FF1-A03AFCDE2261}"/>
              </a:ext>
            </a:extLst>
          </p:cNvPr>
          <p:cNvCxnSpPr>
            <a:cxnSpLocks/>
          </p:cNvCxnSpPr>
          <p:nvPr/>
        </p:nvCxnSpPr>
        <p:spPr>
          <a:xfrm>
            <a:off x="8442765" y="1747877"/>
            <a:ext cx="1756492" cy="13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D136D891-9C6A-B6F9-4ADE-26D0410C56F1}"/>
              </a:ext>
            </a:extLst>
          </p:cNvPr>
          <p:cNvSpPr txBox="1"/>
          <p:nvPr/>
        </p:nvSpPr>
        <p:spPr>
          <a:xfrm>
            <a:off x="8725976" y="166158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7D845C1-EC05-B31C-EB3B-E6EA09C18447}"/>
              </a:ext>
            </a:extLst>
          </p:cNvPr>
          <p:cNvSpPr txBox="1"/>
          <p:nvPr/>
        </p:nvSpPr>
        <p:spPr>
          <a:xfrm>
            <a:off x="9567797" y="220506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3000ms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40">
            <a:extLst>
              <a:ext uri="{FF2B5EF4-FFF2-40B4-BE49-F238E27FC236}">
                <a16:creationId xmlns:a16="http://schemas.microsoft.com/office/drawing/2014/main" id="{F02CBB3C-AD85-3880-B90F-8EA188927FA5}"/>
              </a:ext>
            </a:extLst>
          </p:cNvPr>
          <p:cNvSpPr txBox="1"/>
          <p:nvPr/>
        </p:nvSpPr>
        <p:spPr>
          <a:xfrm>
            <a:off x="10508533" y="2775023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500ms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9F8E4976-AC69-BD3C-C8FB-16E6FF14A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52802"/>
              </p:ext>
            </p:extLst>
          </p:nvPr>
        </p:nvGraphicFramePr>
        <p:xfrm>
          <a:off x="10535654" y="668178"/>
          <a:ext cx="143758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794">
                  <a:extLst>
                    <a:ext uri="{9D8B030D-6E8A-4147-A177-3AD203B41FA5}">
                      <a16:colId xmlns:a16="http://schemas.microsoft.com/office/drawing/2014/main" val="999701407"/>
                    </a:ext>
                  </a:extLst>
                </a:gridCol>
                <a:gridCol w="718794">
                  <a:extLst>
                    <a:ext uri="{9D8B030D-6E8A-4147-A177-3AD203B41FA5}">
                      <a16:colId xmlns:a16="http://schemas.microsoft.com/office/drawing/2014/main" val="1453001479"/>
                    </a:ext>
                  </a:extLst>
                </a:gridCol>
              </a:tblGrid>
              <a:tr h="193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条件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红蓝点比例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962127"/>
                  </a:ext>
                </a:extLst>
              </a:tr>
              <a:tr h="2063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</a:rPr>
                        <a:t>容易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  / 40%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26346"/>
                  </a:ext>
                </a:extLst>
              </a:tr>
              <a:tr h="2063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困难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58% / 42%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032870"/>
                  </a:ext>
                </a:extLst>
              </a:tr>
            </a:tbl>
          </a:graphicData>
        </a:graphic>
      </p:graphicFrame>
      <p:sp>
        <p:nvSpPr>
          <p:cNvPr id="59" name="文本框 58">
            <a:extLst>
              <a:ext uri="{FF2B5EF4-FFF2-40B4-BE49-F238E27FC236}">
                <a16:creationId xmlns:a16="http://schemas.microsoft.com/office/drawing/2014/main" id="{1BCAF4C0-F43F-9590-BC19-BB1DE9C5BA2C}"/>
              </a:ext>
            </a:extLst>
          </p:cNvPr>
          <p:cNvSpPr txBox="1"/>
          <p:nvPr/>
        </p:nvSpPr>
        <p:spPr>
          <a:xfrm>
            <a:off x="-7469" y="1437215"/>
            <a:ext cx="400110" cy="6213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颜色组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BF9B5205-2A71-8C9E-92D4-535F1196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94" y="1278017"/>
            <a:ext cx="1394606" cy="93972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E973B643-3CA0-710B-4F77-36D7DD4A0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07" y="1199730"/>
            <a:ext cx="2440603" cy="1439418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049F3E45-9999-0A3F-9E9A-766CF49C1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86" y="3524951"/>
            <a:ext cx="11280814" cy="289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3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A1F9D-CB03-FFFE-DB35-F24C0072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11">
            <a:extLst>
              <a:ext uri="{FF2B5EF4-FFF2-40B4-BE49-F238E27FC236}">
                <a16:creationId xmlns:a16="http://schemas.microsoft.com/office/drawing/2014/main" id="{D80D9CEA-CB2F-613D-93DE-28B4B1739026}"/>
              </a:ext>
            </a:extLst>
          </p:cNvPr>
          <p:cNvCxnSpPr>
            <a:cxnSpLocks/>
          </p:cNvCxnSpPr>
          <p:nvPr/>
        </p:nvCxnSpPr>
        <p:spPr>
          <a:xfrm>
            <a:off x="600293" y="6473574"/>
            <a:ext cx="113220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6D52E9C2-1BF7-CF47-FB40-79E9EC2D0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3" y="295384"/>
            <a:ext cx="10864553" cy="28627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15FC61-9EDE-3123-3D6E-1A3A98A2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3" y="3429001"/>
            <a:ext cx="10864553" cy="28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5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111">
            <a:extLst>
              <a:ext uri="{FF2B5EF4-FFF2-40B4-BE49-F238E27FC236}">
                <a16:creationId xmlns:a16="http://schemas.microsoft.com/office/drawing/2014/main" id="{713010B8-E487-0537-8DED-D85E024D858B}"/>
              </a:ext>
            </a:extLst>
          </p:cNvPr>
          <p:cNvCxnSpPr>
            <a:cxnSpLocks/>
          </p:cNvCxnSpPr>
          <p:nvPr/>
        </p:nvCxnSpPr>
        <p:spPr>
          <a:xfrm>
            <a:off x="540292" y="5718720"/>
            <a:ext cx="8549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EACE564-92E2-4188-D462-19969E0686A3}"/>
              </a:ext>
            </a:extLst>
          </p:cNvPr>
          <p:cNvSpPr txBox="1"/>
          <p:nvPr/>
        </p:nvSpPr>
        <p:spPr>
          <a:xfrm>
            <a:off x="1101930" y="5698168"/>
            <a:ext cx="151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联结学习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BA27D8-9619-6A2D-5C49-C558156330E0}"/>
              </a:ext>
            </a:extLst>
          </p:cNvPr>
          <p:cNvSpPr txBox="1"/>
          <p:nvPr/>
        </p:nvSpPr>
        <p:spPr>
          <a:xfrm>
            <a:off x="4181553" y="5714526"/>
            <a:ext cx="116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匹配判断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6D9AF7-7970-E203-3E2D-8C6E55E16A82}"/>
              </a:ext>
            </a:extLst>
          </p:cNvPr>
          <p:cNvSpPr txBox="1"/>
          <p:nvPr/>
        </p:nvSpPr>
        <p:spPr>
          <a:xfrm>
            <a:off x="7248812" y="5736692"/>
            <a:ext cx="116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知觉决策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8CC29C-6886-0C66-305E-8F7D44171402}"/>
              </a:ext>
            </a:extLst>
          </p:cNvPr>
          <p:cNvSpPr txBox="1"/>
          <p:nvPr/>
        </p:nvSpPr>
        <p:spPr>
          <a:xfrm>
            <a:off x="46356" y="3520217"/>
            <a:ext cx="461665" cy="18136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方向与自我相关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00EC277-0D5C-38EB-70EB-D167544F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0" y="3392412"/>
            <a:ext cx="2700722" cy="20328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DA7CB60-FC63-8516-FCD0-3C2718858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19" y="3356911"/>
            <a:ext cx="2739049" cy="21328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BE889B5-1C9F-4065-0277-10C08F0FA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085" y="3393347"/>
            <a:ext cx="2815679" cy="2062540"/>
          </a:xfrm>
          <a:prstGeom prst="rect">
            <a:avLst/>
          </a:prstGeom>
        </p:spPr>
      </p:pic>
      <p:sp>
        <p:nvSpPr>
          <p:cNvPr id="37" name="文本框 10">
            <a:extLst>
              <a:ext uri="{FF2B5EF4-FFF2-40B4-BE49-F238E27FC236}">
                <a16:creationId xmlns:a16="http://schemas.microsoft.com/office/drawing/2014/main" id="{AAE038F8-F7B4-7227-6916-B2F30000EA8F}"/>
              </a:ext>
            </a:extLst>
          </p:cNvPr>
          <p:cNvSpPr txBox="1"/>
          <p:nvPr/>
        </p:nvSpPr>
        <p:spPr>
          <a:xfrm>
            <a:off x="327" y="960746"/>
            <a:ext cx="461665" cy="18136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颜色与自我相关</a:t>
            </a:r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1EC66C3D-18D6-83C5-A7B4-207C7005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20194"/>
              </p:ext>
            </p:extLst>
          </p:nvPr>
        </p:nvGraphicFramePr>
        <p:xfrm>
          <a:off x="9319200" y="827234"/>
          <a:ext cx="2764836" cy="4763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8">
                  <a:extLst>
                    <a:ext uri="{9D8B030D-6E8A-4147-A177-3AD203B41FA5}">
                      <a16:colId xmlns:a16="http://schemas.microsoft.com/office/drawing/2014/main" val="3915110389"/>
                    </a:ext>
                  </a:extLst>
                </a:gridCol>
                <a:gridCol w="1382418">
                  <a:extLst>
                    <a:ext uri="{9D8B030D-6E8A-4147-A177-3AD203B41FA5}">
                      <a16:colId xmlns:a16="http://schemas.microsoft.com/office/drawing/2014/main" val="2998597813"/>
                    </a:ext>
                  </a:extLst>
                </a:gridCol>
              </a:tblGrid>
              <a:tr h="792052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2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操纵维度（任务相关性）</a:t>
                      </a: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31783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颜色（红蓝点比例）</a:t>
                      </a: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方向（相干点比例）</a:t>
                      </a: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99772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80%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571152"/>
                  </a:ext>
                </a:extLst>
              </a:tr>
              <a:tr h="460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80%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2122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60%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437594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60%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270755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90%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83789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10%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261352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90%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33444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10%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55058" marR="55058" marT="27529" marB="27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850726"/>
                  </a:ext>
                </a:extLst>
              </a:tr>
            </a:tbl>
          </a:graphicData>
        </a:graphic>
      </p:graphicFrame>
      <p:grpSp>
        <p:nvGrpSpPr>
          <p:cNvPr id="55" name="组合 54">
            <a:extLst>
              <a:ext uri="{FF2B5EF4-FFF2-40B4-BE49-F238E27FC236}">
                <a16:creationId xmlns:a16="http://schemas.microsoft.com/office/drawing/2014/main" id="{F3F16D41-E9AE-6811-DEDB-2A3E367EE57C}"/>
              </a:ext>
            </a:extLst>
          </p:cNvPr>
          <p:cNvGrpSpPr/>
          <p:nvPr/>
        </p:nvGrpSpPr>
        <p:grpSpPr>
          <a:xfrm>
            <a:off x="11087547" y="921140"/>
            <a:ext cx="853534" cy="576012"/>
            <a:chOff x="10594335" y="1060937"/>
            <a:chExt cx="853534" cy="57601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08176F1-77E7-B337-CC30-B27A4C4B43BD}"/>
                </a:ext>
              </a:extLst>
            </p:cNvPr>
            <p:cNvSpPr/>
            <p:nvPr/>
          </p:nvSpPr>
          <p:spPr>
            <a:xfrm flipH="1">
              <a:off x="10594335" y="1476074"/>
              <a:ext cx="115393" cy="921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CDA3767B-BC3F-7914-2836-557FD288ABFA}"/>
                </a:ext>
              </a:extLst>
            </p:cNvPr>
            <p:cNvSpPr/>
            <p:nvPr/>
          </p:nvSpPr>
          <p:spPr>
            <a:xfrm>
              <a:off x="10647650" y="1060937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任务相关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D1D8517-CCC5-64C4-BE02-F18C944D65D7}"/>
                </a:ext>
              </a:extLst>
            </p:cNvPr>
            <p:cNvSpPr/>
            <p:nvPr/>
          </p:nvSpPr>
          <p:spPr>
            <a:xfrm>
              <a:off x="10647650" y="1359950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任务无关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8115D7-C538-F9C4-EDBC-B48966773C54}"/>
                </a:ext>
              </a:extLst>
            </p:cNvPr>
            <p:cNvSpPr/>
            <p:nvPr/>
          </p:nvSpPr>
          <p:spPr>
            <a:xfrm flipH="1">
              <a:off x="10594335" y="1182772"/>
              <a:ext cx="115393" cy="921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右箭头 23">
            <a:extLst>
              <a:ext uri="{FF2B5EF4-FFF2-40B4-BE49-F238E27FC236}">
                <a16:creationId xmlns:a16="http://schemas.microsoft.com/office/drawing/2014/main" id="{EDF5EAB5-DECE-00DD-7E15-C03933CC00FC}"/>
              </a:ext>
            </a:extLst>
          </p:cNvPr>
          <p:cNvSpPr/>
          <p:nvPr/>
        </p:nvSpPr>
        <p:spPr>
          <a:xfrm>
            <a:off x="6050375" y="4269808"/>
            <a:ext cx="409470" cy="2780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0A1A840B-782C-CD95-7CD2-AAE3B4081F38}"/>
              </a:ext>
            </a:extLst>
          </p:cNvPr>
          <p:cNvSpPr/>
          <p:nvPr/>
        </p:nvSpPr>
        <p:spPr>
          <a:xfrm>
            <a:off x="3204883" y="4287986"/>
            <a:ext cx="240852" cy="2780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9">
            <a:extLst>
              <a:ext uri="{FF2B5EF4-FFF2-40B4-BE49-F238E27FC236}">
                <a16:creationId xmlns:a16="http://schemas.microsoft.com/office/drawing/2014/main" id="{72A9143A-F922-4C3A-902F-8EC8242D3171}"/>
              </a:ext>
            </a:extLst>
          </p:cNvPr>
          <p:cNvSpPr txBox="1"/>
          <p:nvPr/>
        </p:nvSpPr>
        <p:spPr>
          <a:xfrm>
            <a:off x="5905605" y="4060757"/>
            <a:ext cx="818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任务相关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3AE4D2-3EBE-C12A-CD2E-F9B8A05A22DB}"/>
              </a:ext>
            </a:extLst>
          </p:cNvPr>
          <p:cNvSpPr/>
          <p:nvPr/>
        </p:nvSpPr>
        <p:spPr>
          <a:xfrm>
            <a:off x="1763486" y="3535720"/>
            <a:ext cx="1268716" cy="20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407259-DA07-9110-21B5-7D6BFCACE7FE}"/>
              </a:ext>
            </a:extLst>
          </p:cNvPr>
          <p:cNvSpPr txBox="1"/>
          <p:nvPr/>
        </p:nvSpPr>
        <p:spPr>
          <a:xfrm>
            <a:off x="2130429" y="3456370"/>
            <a:ext cx="9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>
                <a:latin typeface="KaiTi" panose="02010609060101010101" pitchFamily="49" charset="-122"/>
                <a:ea typeface="KaiTi" panose="02010609060101010101" pitchFamily="49" charset="-122"/>
              </a:rPr>
              <a:t>散点向左：自己</a:t>
            </a:r>
            <a:endParaRPr kumimoji="1" lang="en-US" altLang="zh-CN" sz="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900" dirty="0">
                <a:latin typeface="KaiTi" panose="02010609060101010101" pitchFamily="49" charset="-122"/>
                <a:ea typeface="KaiTi" panose="02010609060101010101" pitchFamily="49" charset="-122"/>
              </a:rPr>
              <a:t>散点向右：生人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A212B1F-5667-317F-4C07-D61027F8E084}"/>
              </a:ext>
            </a:extLst>
          </p:cNvPr>
          <p:cNvSpPr/>
          <p:nvPr/>
        </p:nvSpPr>
        <p:spPr>
          <a:xfrm>
            <a:off x="4958130" y="3580609"/>
            <a:ext cx="879567" cy="170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39">
            <a:extLst>
              <a:ext uri="{FF2B5EF4-FFF2-40B4-BE49-F238E27FC236}">
                <a16:creationId xmlns:a16="http://schemas.microsoft.com/office/drawing/2014/main" id="{3BF82EB5-4917-68CF-E776-594884C1B9B3}"/>
              </a:ext>
            </a:extLst>
          </p:cNvPr>
          <p:cNvSpPr txBox="1"/>
          <p:nvPr/>
        </p:nvSpPr>
        <p:spPr>
          <a:xfrm>
            <a:off x="4858260" y="3544994"/>
            <a:ext cx="118783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en-US" altLang="zh-CN" sz="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人物匹配判断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5B10069-2B6C-1D2D-1723-F7BEA50A7A7A}"/>
              </a:ext>
            </a:extLst>
          </p:cNvPr>
          <p:cNvGrpSpPr/>
          <p:nvPr/>
        </p:nvGrpSpPr>
        <p:grpSpPr>
          <a:xfrm>
            <a:off x="584675" y="884685"/>
            <a:ext cx="8631153" cy="2080063"/>
            <a:chOff x="559135" y="1049803"/>
            <a:chExt cx="8631153" cy="2080063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52DC633-938D-2034-42B7-1AA1756B5096}"/>
                </a:ext>
              </a:extLst>
            </p:cNvPr>
            <p:cNvGrpSpPr/>
            <p:nvPr/>
          </p:nvGrpSpPr>
          <p:grpSpPr>
            <a:xfrm>
              <a:off x="559135" y="1049803"/>
              <a:ext cx="8631153" cy="2080063"/>
              <a:chOff x="586563" y="981345"/>
              <a:chExt cx="7270914" cy="1752253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0E15FB2C-BACB-9A5C-091D-EF2A100A3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563" y="991519"/>
                <a:ext cx="2275098" cy="1682948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6697090B-D58A-DCC7-1164-AE19A9C451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0511" y="981345"/>
                <a:ext cx="2392079" cy="1745501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89085F5B-CD21-F4C7-777A-C957A2275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3364" y="993531"/>
                <a:ext cx="2334113" cy="1740067"/>
              </a:xfrm>
              <a:prstGeom prst="rect">
                <a:avLst/>
              </a:prstGeom>
            </p:spPr>
          </p:pic>
          <p:sp>
            <p:nvSpPr>
              <p:cNvPr id="30" name="右箭头 29">
                <a:extLst>
                  <a:ext uri="{FF2B5EF4-FFF2-40B4-BE49-F238E27FC236}">
                    <a16:creationId xmlns:a16="http://schemas.microsoft.com/office/drawing/2014/main" id="{671E6938-8A21-50AD-211A-C3B764AB64E3}"/>
                  </a:ext>
                </a:extLst>
              </p:cNvPr>
              <p:cNvSpPr/>
              <p:nvPr/>
            </p:nvSpPr>
            <p:spPr>
              <a:xfrm>
                <a:off x="2807498" y="1737431"/>
                <a:ext cx="202895" cy="234247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21" name="右箭头 20">
              <a:extLst>
                <a:ext uri="{FF2B5EF4-FFF2-40B4-BE49-F238E27FC236}">
                  <a16:creationId xmlns:a16="http://schemas.microsoft.com/office/drawing/2014/main" id="{FB09D68A-CFEC-7B79-F7FE-75325BCACADD}"/>
                </a:ext>
              </a:extLst>
            </p:cNvPr>
            <p:cNvSpPr/>
            <p:nvPr/>
          </p:nvSpPr>
          <p:spPr>
            <a:xfrm>
              <a:off x="6046091" y="1933264"/>
              <a:ext cx="409470" cy="27807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39">
              <a:extLst>
                <a:ext uri="{FF2B5EF4-FFF2-40B4-BE49-F238E27FC236}">
                  <a16:creationId xmlns:a16="http://schemas.microsoft.com/office/drawing/2014/main" id="{C19A3B15-860F-B9A7-646E-6BF6FDF1C1B1}"/>
                </a:ext>
              </a:extLst>
            </p:cNvPr>
            <p:cNvSpPr txBox="1"/>
            <p:nvPr/>
          </p:nvSpPr>
          <p:spPr>
            <a:xfrm>
              <a:off x="5896283" y="1718244"/>
              <a:ext cx="8189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任务相关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08CA9EB-E9E9-8248-2D8F-4BEEC08A60C1}"/>
                </a:ext>
              </a:extLst>
            </p:cNvPr>
            <p:cNvSpPr/>
            <p:nvPr/>
          </p:nvSpPr>
          <p:spPr>
            <a:xfrm>
              <a:off x="1763486" y="1195681"/>
              <a:ext cx="1268716" cy="200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10">
              <a:extLst>
                <a:ext uri="{FF2B5EF4-FFF2-40B4-BE49-F238E27FC236}">
                  <a16:creationId xmlns:a16="http://schemas.microsoft.com/office/drawing/2014/main" id="{E558B66A-FE3A-E3C4-F450-C770FCF66EC7}"/>
                </a:ext>
              </a:extLst>
            </p:cNvPr>
            <p:cNvSpPr txBox="1"/>
            <p:nvPr/>
          </p:nvSpPr>
          <p:spPr>
            <a:xfrm>
              <a:off x="2309220" y="1135550"/>
              <a:ext cx="792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900" dirty="0">
                  <a:latin typeface="KaiTi" panose="02010609060101010101" pitchFamily="49" charset="-122"/>
                  <a:ea typeface="KaiTi" panose="02010609060101010101" pitchFamily="49" charset="-122"/>
                </a:rPr>
                <a:t>蓝色：自己</a:t>
              </a:r>
              <a:endParaRPr kumimoji="1" lang="en-US" altLang="zh-CN" sz="9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r>
                <a:rPr kumimoji="1" lang="zh-CN" altLang="en-US" sz="900" dirty="0">
                  <a:latin typeface="KaiTi" panose="02010609060101010101" pitchFamily="49" charset="-122"/>
                  <a:ea typeface="KaiTi" panose="02010609060101010101" pitchFamily="49" charset="-122"/>
                </a:rPr>
                <a:t>红色：生人</a:t>
              </a: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24C9A11-27DF-4496-7ED2-803D9281C0F1}"/>
                </a:ext>
              </a:extLst>
            </p:cNvPr>
            <p:cNvGrpSpPr/>
            <p:nvPr/>
          </p:nvGrpSpPr>
          <p:grpSpPr>
            <a:xfrm>
              <a:off x="2321369" y="1245037"/>
              <a:ext cx="46535" cy="183959"/>
              <a:chOff x="3129074" y="3393376"/>
              <a:chExt cx="46535" cy="18395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3211F9D8-5A50-2447-CD29-89E55C4730D7}"/>
                  </a:ext>
                </a:extLst>
              </p:cNvPr>
              <p:cNvSpPr/>
              <p:nvPr/>
            </p:nvSpPr>
            <p:spPr>
              <a:xfrm>
                <a:off x="3129074" y="3393376"/>
                <a:ext cx="45719" cy="45719"/>
              </a:xfrm>
              <a:prstGeom prst="ellipse">
                <a:avLst/>
              </a:prstGeom>
              <a:solidFill>
                <a:srgbClr val="0070C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CC214410-3E3C-9FA1-9674-5FDD87FBB75E}"/>
                  </a:ext>
                </a:extLst>
              </p:cNvPr>
              <p:cNvSpPr/>
              <p:nvPr/>
            </p:nvSpPr>
            <p:spPr>
              <a:xfrm flipV="1">
                <a:off x="3129890" y="353161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F5F4B52-1398-4728-CB33-A2D0E8E62EB5}"/>
                </a:ext>
              </a:extLst>
            </p:cNvPr>
            <p:cNvSpPr/>
            <p:nvPr/>
          </p:nvSpPr>
          <p:spPr>
            <a:xfrm>
              <a:off x="4958130" y="1272206"/>
              <a:ext cx="903539" cy="135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39">
              <a:extLst>
                <a:ext uri="{FF2B5EF4-FFF2-40B4-BE49-F238E27FC236}">
                  <a16:creationId xmlns:a16="http://schemas.microsoft.com/office/drawing/2014/main" id="{FC7CAF26-F076-DBAA-A50B-2D686A8F9FD6}"/>
                </a:ext>
              </a:extLst>
            </p:cNvPr>
            <p:cNvSpPr txBox="1"/>
            <p:nvPr/>
          </p:nvSpPr>
          <p:spPr>
            <a:xfrm>
              <a:off x="4858260" y="1167062"/>
              <a:ext cx="11878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9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颜色</a:t>
              </a:r>
              <a:r>
                <a:rPr lang="en-US" altLang="zh-CN" sz="9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9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人物匹配判断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B8544F-82A3-A3CD-9F44-75FDA73D51EA}"/>
                </a:ext>
              </a:extLst>
            </p:cNvPr>
            <p:cNvSpPr/>
            <p:nvPr/>
          </p:nvSpPr>
          <p:spPr>
            <a:xfrm>
              <a:off x="8171614" y="1248799"/>
              <a:ext cx="643942" cy="284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39">
              <a:extLst>
                <a:ext uri="{FF2B5EF4-FFF2-40B4-BE49-F238E27FC236}">
                  <a16:creationId xmlns:a16="http://schemas.microsoft.com/office/drawing/2014/main" id="{9D87671E-9353-2D0C-009E-7CFCCD1C67C8}"/>
                </a:ext>
              </a:extLst>
            </p:cNvPr>
            <p:cNvSpPr txBox="1"/>
            <p:nvPr/>
          </p:nvSpPr>
          <p:spPr>
            <a:xfrm>
              <a:off x="8258692" y="1251154"/>
              <a:ext cx="8189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颜色辨别</a:t>
              </a: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5704738B-6773-EB14-91D9-475ECDA5A0FB}"/>
              </a:ext>
            </a:extLst>
          </p:cNvPr>
          <p:cNvSpPr/>
          <p:nvPr/>
        </p:nvSpPr>
        <p:spPr>
          <a:xfrm>
            <a:off x="8340918" y="3635935"/>
            <a:ext cx="574406" cy="139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39">
            <a:extLst>
              <a:ext uri="{FF2B5EF4-FFF2-40B4-BE49-F238E27FC236}">
                <a16:creationId xmlns:a16="http://schemas.microsoft.com/office/drawing/2014/main" id="{BC8AC8BE-9710-4855-CCF7-2F855BAA2C09}"/>
              </a:ext>
            </a:extLst>
          </p:cNvPr>
          <p:cNvSpPr txBox="1"/>
          <p:nvPr/>
        </p:nvSpPr>
        <p:spPr>
          <a:xfrm>
            <a:off x="8281756" y="3585759"/>
            <a:ext cx="818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方向辨别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6AAB48-7764-DA1E-48FF-FD8BF8DD8B29}"/>
              </a:ext>
            </a:extLst>
          </p:cNvPr>
          <p:cNvGrpSpPr/>
          <p:nvPr/>
        </p:nvGrpSpPr>
        <p:grpSpPr>
          <a:xfrm>
            <a:off x="6167058" y="2462025"/>
            <a:ext cx="422855" cy="1479405"/>
            <a:chOff x="5193032" y="2837130"/>
            <a:chExt cx="490426" cy="1715809"/>
          </a:xfrm>
        </p:grpSpPr>
        <p:sp>
          <p:nvSpPr>
            <p:cNvPr id="44" name="文本框 39">
              <a:extLst>
                <a:ext uri="{FF2B5EF4-FFF2-40B4-BE49-F238E27FC236}">
                  <a16:creationId xmlns:a16="http://schemas.microsoft.com/office/drawing/2014/main" id="{ECFF4334-8FE2-CFA9-2406-C37064CC497A}"/>
                </a:ext>
              </a:extLst>
            </p:cNvPr>
            <p:cNvSpPr txBox="1"/>
            <p:nvPr/>
          </p:nvSpPr>
          <p:spPr>
            <a:xfrm rot="3000000">
              <a:off x="5145957" y="3142906"/>
              <a:ext cx="8189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任务无关</a:t>
              </a:r>
            </a:p>
          </p:txBody>
        </p:sp>
        <p:sp>
          <p:nvSpPr>
            <p:cNvPr id="45" name="文本框 39">
              <a:extLst>
                <a:ext uri="{FF2B5EF4-FFF2-40B4-BE49-F238E27FC236}">
                  <a16:creationId xmlns:a16="http://schemas.microsoft.com/office/drawing/2014/main" id="{79413092-BB25-4FAE-CAB0-B33BBD275CDF}"/>
                </a:ext>
              </a:extLst>
            </p:cNvPr>
            <p:cNvSpPr txBox="1"/>
            <p:nvPr/>
          </p:nvSpPr>
          <p:spPr>
            <a:xfrm rot="18600000">
              <a:off x="4906672" y="3759074"/>
              <a:ext cx="818941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任务无关</a:t>
              </a:r>
            </a:p>
          </p:txBody>
        </p:sp>
        <p:sp>
          <p:nvSpPr>
            <p:cNvPr id="46" name="右箭头 45">
              <a:extLst>
                <a:ext uri="{FF2B5EF4-FFF2-40B4-BE49-F238E27FC236}">
                  <a16:creationId xmlns:a16="http://schemas.microsoft.com/office/drawing/2014/main" id="{DA158551-34AD-CDB5-96FD-AE1530D736F2}"/>
                </a:ext>
              </a:extLst>
            </p:cNvPr>
            <p:cNvSpPr/>
            <p:nvPr/>
          </p:nvSpPr>
          <p:spPr>
            <a:xfrm rot="18600000">
              <a:off x="4929224" y="3798706"/>
              <a:ext cx="1223931" cy="284536"/>
            </a:xfrm>
            <a:prstGeom prst="rightArrow">
              <a:avLst>
                <a:gd name="adj1" fmla="val 50000"/>
                <a:gd name="adj2" fmla="val 5372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右箭头 45">
              <a:extLst>
                <a:ext uri="{FF2B5EF4-FFF2-40B4-BE49-F238E27FC236}">
                  <a16:creationId xmlns:a16="http://schemas.microsoft.com/office/drawing/2014/main" id="{DA76DDD9-2FB5-32BB-A519-445FC9B97930}"/>
                </a:ext>
              </a:extLst>
            </p:cNvPr>
            <p:cNvSpPr/>
            <p:nvPr/>
          </p:nvSpPr>
          <p:spPr>
            <a:xfrm rot="3000000">
              <a:off x="4863438" y="3365790"/>
              <a:ext cx="1291886" cy="234565"/>
            </a:xfrm>
            <a:prstGeom prst="rightArrow">
              <a:avLst>
                <a:gd name="adj1" fmla="val 59261"/>
                <a:gd name="adj2" fmla="val 5372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81F1131F-0372-9404-93BC-52F355BEA5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11"/>
          <a:stretch/>
        </p:blipFill>
        <p:spPr>
          <a:xfrm>
            <a:off x="1698878" y="1342197"/>
            <a:ext cx="339496" cy="32557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497B28AD-F939-4986-259E-F47D33D1B7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0080" y="1924257"/>
            <a:ext cx="323419" cy="329584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758D9666-EA8F-E335-1F29-9FE20DD19C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46909" y="4419246"/>
            <a:ext cx="300011" cy="293619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905977F6-50D5-C5AA-65E8-64AE20FE48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783188" y="3826287"/>
            <a:ext cx="303696" cy="29722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7D818B5E-CC89-3818-E786-A7DA2993E2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11"/>
          <a:stretch/>
        </p:blipFill>
        <p:spPr>
          <a:xfrm>
            <a:off x="4821419" y="1563425"/>
            <a:ext cx="240852" cy="23097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8A157C4-797E-2B04-F8EF-BB0D65744A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11"/>
          <a:stretch/>
        </p:blipFill>
        <p:spPr>
          <a:xfrm>
            <a:off x="7780527" y="1667776"/>
            <a:ext cx="416627" cy="399548"/>
          </a:xfrm>
          <a:prstGeom prst="rect">
            <a:avLst/>
          </a:prstGeom>
        </p:spPr>
      </p:pic>
      <p:sp>
        <p:nvSpPr>
          <p:cNvPr id="38" name="圆角矩形 37">
            <a:extLst>
              <a:ext uri="{FF2B5EF4-FFF2-40B4-BE49-F238E27FC236}">
                <a16:creationId xmlns:a16="http://schemas.microsoft.com/office/drawing/2014/main" id="{5F9BE836-1F0C-762B-ABFA-C3A338AD0082}"/>
              </a:ext>
            </a:extLst>
          </p:cNvPr>
          <p:cNvSpPr/>
          <p:nvPr/>
        </p:nvSpPr>
        <p:spPr>
          <a:xfrm>
            <a:off x="476503" y="828814"/>
            <a:ext cx="8689832" cy="4723348"/>
          </a:xfrm>
          <a:prstGeom prst="roundRect">
            <a:avLst>
              <a:gd name="adj" fmla="val 4151"/>
            </a:avLst>
          </a:prstGeom>
          <a:noFill/>
          <a:ln w="95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E5031577-D6D2-FFC6-9302-D0138EB9EC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6120" y="4081484"/>
            <a:ext cx="266959" cy="278069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F16F6999-0A66-3710-F023-64D6491339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87684" y="4183867"/>
            <a:ext cx="409470" cy="426511"/>
          </a:xfrm>
          <a:prstGeom prst="rect">
            <a:avLst/>
          </a:prstGeom>
        </p:spPr>
      </p:pic>
      <p:sp>
        <p:nvSpPr>
          <p:cNvPr id="73" name="标题 1">
            <a:extLst>
              <a:ext uri="{FF2B5EF4-FFF2-40B4-BE49-F238E27FC236}">
                <a16:creationId xmlns:a16="http://schemas.microsoft.com/office/drawing/2014/main" id="{C0BEEE88-9571-882B-0A49-08C147D431CF}"/>
              </a:ext>
            </a:extLst>
          </p:cNvPr>
          <p:cNvSpPr txBox="1">
            <a:spLocks/>
          </p:cNvSpPr>
          <p:nvPr/>
        </p:nvSpPr>
        <p:spPr>
          <a:xfrm>
            <a:off x="-497506" y="-621551"/>
            <a:ext cx="310100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实验</a:t>
            </a:r>
            <a:r>
              <a:rPr lang="en-US" altLang="zh-CN" sz="3600" dirty="0"/>
              <a:t>1c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1950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DC8E-9E8E-C24C-88D4-25CA37C0A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111">
            <a:extLst>
              <a:ext uri="{FF2B5EF4-FFF2-40B4-BE49-F238E27FC236}">
                <a16:creationId xmlns:a16="http://schemas.microsoft.com/office/drawing/2014/main" id="{0C5AC753-832C-9FF2-6F4A-CE2376E8784B}"/>
              </a:ext>
            </a:extLst>
          </p:cNvPr>
          <p:cNvCxnSpPr>
            <a:cxnSpLocks/>
          </p:cNvCxnSpPr>
          <p:nvPr/>
        </p:nvCxnSpPr>
        <p:spPr>
          <a:xfrm>
            <a:off x="2562132" y="6023520"/>
            <a:ext cx="85490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7A38D0C-4F1F-28B8-9950-6EEE31DDE1B8}"/>
              </a:ext>
            </a:extLst>
          </p:cNvPr>
          <p:cNvSpPr txBox="1"/>
          <p:nvPr/>
        </p:nvSpPr>
        <p:spPr>
          <a:xfrm>
            <a:off x="3123770" y="6002968"/>
            <a:ext cx="151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匹配类型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FF041C-9A50-35EA-2497-740ADB5B57BD}"/>
              </a:ext>
            </a:extLst>
          </p:cNvPr>
          <p:cNvSpPr txBox="1"/>
          <p:nvPr/>
        </p:nvSpPr>
        <p:spPr>
          <a:xfrm>
            <a:off x="6203393" y="6019326"/>
            <a:ext cx="116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匹配判断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F96AE7-2F46-098F-EC76-4B601D083ED4}"/>
              </a:ext>
            </a:extLst>
          </p:cNvPr>
          <p:cNvSpPr txBox="1"/>
          <p:nvPr/>
        </p:nvSpPr>
        <p:spPr>
          <a:xfrm>
            <a:off x="9270652" y="6041492"/>
            <a:ext cx="116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知觉决策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87395-3636-FB1D-F52F-D40C69170A83}"/>
              </a:ext>
            </a:extLst>
          </p:cNvPr>
          <p:cNvSpPr txBox="1"/>
          <p:nvPr/>
        </p:nvSpPr>
        <p:spPr>
          <a:xfrm>
            <a:off x="2068196" y="3825017"/>
            <a:ext cx="461665" cy="18136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颜色与自我相关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46BD162-25A9-D077-5344-015DA512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90" y="3697212"/>
            <a:ext cx="2700722" cy="20328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BFBA4EF-F091-1279-E4E7-BB362D4C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959" y="3661711"/>
            <a:ext cx="2739049" cy="21328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3259048-1538-0DD8-A53B-AFD8F4A61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925" y="3698147"/>
            <a:ext cx="2815679" cy="2062540"/>
          </a:xfrm>
          <a:prstGeom prst="rect">
            <a:avLst/>
          </a:prstGeom>
        </p:spPr>
      </p:pic>
      <p:sp>
        <p:nvSpPr>
          <p:cNvPr id="37" name="文本框 10">
            <a:extLst>
              <a:ext uri="{FF2B5EF4-FFF2-40B4-BE49-F238E27FC236}">
                <a16:creationId xmlns:a16="http://schemas.microsoft.com/office/drawing/2014/main" id="{112200EB-11C6-64F6-BA07-4B48E8E2AE9D}"/>
              </a:ext>
            </a:extLst>
          </p:cNvPr>
          <p:cNvSpPr txBox="1"/>
          <p:nvPr/>
        </p:nvSpPr>
        <p:spPr>
          <a:xfrm>
            <a:off x="2022167" y="1265546"/>
            <a:ext cx="461665" cy="18136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方向与自我相关</a:t>
            </a:r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B6D80199-65AD-B247-B7EC-ECAA9456B381}"/>
              </a:ext>
            </a:extLst>
          </p:cNvPr>
          <p:cNvSpPr/>
          <p:nvPr/>
        </p:nvSpPr>
        <p:spPr>
          <a:xfrm>
            <a:off x="8072215" y="4574608"/>
            <a:ext cx="409470" cy="2780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384200EE-58A1-33BF-485C-422839414B90}"/>
              </a:ext>
            </a:extLst>
          </p:cNvPr>
          <p:cNvSpPr/>
          <p:nvPr/>
        </p:nvSpPr>
        <p:spPr>
          <a:xfrm>
            <a:off x="5226723" y="4592786"/>
            <a:ext cx="240852" cy="2780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文本框 39">
            <a:extLst>
              <a:ext uri="{FF2B5EF4-FFF2-40B4-BE49-F238E27FC236}">
                <a16:creationId xmlns:a16="http://schemas.microsoft.com/office/drawing/2014/main" id="{D7FCBDA4-A3AB-EEA7-AC3B-408AF4DA78A8}"/>
              </a:ext>
            </a:extLst>
          </p:cNvPr>
          <p:cNvSpPr txBox="1"/>
          <p:nvPr/>
        </p:nvSpPr>
        <p:spPr>
          <a:xfrm>
            <a:off x="7927445" y="4365557"/>
            <a:ext cx="818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任务相关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9CC573-292D-CD7C-99ED-1288D203207C}"/>
              </a:ext>
            </a:extLst>
          </p:cNvPr>
          <p:cNvSpPr/>
          <p:nvPr/>
        </p:nvSpPr>
        <p:spPr>
          <a:xfrm>
            <a:off x="3785326" y="3840520"/>
            <a:ext cx="1268716" cy="2004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8552E7B-48A7-749F-170B-AB013758CB95}"/>
              </a:ext>
            </a:extLst>
          </p:cNvPr>
          <p:cNvSpPr txBox="1"/>
          <p:nvPr/>
        </p:nvSpPr>
        <p:spPr>
          <a:xfrm>
            <a:off x="4152269" y="3761170"/>
            <a:ext cx="9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900" dirty="0">
                <a:latin typeface="KaiTi" panose="02010609060101010101" pitchFamily="49" charset="-122"/>
                <a:ea typeface="KaiTi" panose="02010609060101010101" pitchFamily="49" charset="-122"/>
              </a:rPr>
              <a:t>整体为蓝：自己</a:t>
            </a:r>
            <a:endParaRPr kumimoji="1" lang="en-US" altLang="zh-CN" sz="9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900" dirty="0">
                <a:latin typeface="KaiTi" panose="02010609060101010101" pitchFamily="49" charset="-122"/>
                <a:ea typeface="KaiTi" panose="02010609060101010101" pitchFamily="49" charset="-122"/>
              </a:rPr>
              <a:t>整体为红：生人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FF6563-8ED2-DA11-9935-B3271DB61381}"/>
              </a:ext>
            </a:extLst>
          </p:cNvPr>
          <p:cNvSpPr/>
          <p:nvPr/>
        </p:nvSpPr>
        <p:spPr>
          <a:xfrm>
            <a:off x="6979970" y="3885409"/>
            <a:ext cx="879567" cy="170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39">
            <a:extLst>
              <a:ext uri="{FF2B5EF4-FFF2-40B4-BE49-F238E27FC236}">
                <a16:creationId xmlns:a16="http://schemas.microsoft.com/office/drawing/2014/main" id="{56E736E2-0E35-2D3F-3195-66B941A38807}"/>
              </a:ext>
            </a:extLst>
          </p:cNvPr>
          <p:cNvSpPr txBox="1"/>
          <p:nvPr/>
        </p:nvSpPr>
        <p:spPr>
          <a:xfrm>
            <a:off x="6880100" y="3849794"/>
            <a:ext cx="118783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</a:t>
            </a:r>
            <a:r>
              <a:rPr lang="en-US" altLang="zh-CN" sz="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9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人物匹配判断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8B9A678-3204-0585-0165-5A0FF58A2612}"/>
              </a:ext>
            </a:extLst>
          </p:cNvPr>
          <p:cNvGrpSpPr/>
          <p:nvPr/>
        </p:nvGrpSpPr>
        <p:grpSpPr>
          <a:xfrm>
            <a:off x="2606515" y="1189485"/>
            <a:ext cx="8631153" cy="2420484"/>
            <a:chOff x="559135" y="1049803"/>
            <a:chExt cx="8631153" cy="2420484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B1445CC-97BD-5E51-C20D-AE7D57B290E8}"/>
                </a:ext>
              </a:extLst>
            </p:cNvPr>
            <p:cNvGrpSpPr/>
            <p:nvPr/>
          </p:nvGrpSpPr>
          <p:grpSpPr>
            <a:xfrm>
              <a:off x="559135" y="1049803"/>
              <a:ext cx="8631153" cy="2080063"/>
              <a:chOff x="586563" y="981345"/>
              <a:chExt cx="7270914" cy="1752253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BADC4868-3D88-8F69-F51F-AE1F40DF9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563" y="991519"/>
                <a:ext cx="2311724" cy="1710041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BCD4AEED-64B9-2275-E4CE-0315C0884C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0511" y="981345"/>
                <a:ext cx="2392079" cy="1745501"/>
              </a:xfrm>
              <a:prstGeom prst="rect">
                <a:avLst/>
              </a:prstGeom>
            </p:spPr>
          </p:pic>
          <p:pic>
            <p:nvPicPr>
              <p:cNvPr id="22" name="图片 21">
                <a:extLst>
                  <a:ext uri="{FF2B5EF4-FFF2-40B4-BE49-F238E27FC236}">
                    <a16:creationId xmlns:a16="http://schemas.microsoft.com/office/drawing/2014/main" id="{28183931-235E-7D6C-C2F3-977999DFC4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3364" y="993531"/>
                <a:ext cx="2334113" cy="1740067"/>
              </a:xfrm>
              <a:prstGeom prst="rect">
                <a:avLst/>
              </a:prstGeom>
            </p:spPr>
          </p:pic>
          <p:sp>
            <p:nvSpPr>
              <p:cNvPr id="30" name="右箭头 29">
                <a:extLst>
                  <a:ext uri="{FF2B5EF4-FFF2-40B4-BE49-F238E27FC236}">
                    <a16:creationId xmlns:a16="http://schemas.microsoft.com/office/drawing/2014/main" id="{93F6E1AA-8E68-A23C-7D2F-B6CCBAA1B8A5}"/>
                  </a:ext>
                </a:extLst>
              </p:cNvPr>
              <p:cNvSpPr/>
              <p:nvPr/>
            </p:nvSpPr>
            <p:spPr>
              <a:xfrm>
                <a:off x="2807498" y="1737431"/>
                <a:ext cx="202895" cy="234247"/>
              </a:xfrm>
              <a:prstGeom prst="rightArrow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21" name="右箭头 20">
              <a:extLst>
                <a:ext uri="{FF2B5EF4-FFF2-40B4-BE49-F238E27FC236}">
                  <a16:creationId xmlns:a16="http://schemas.microsoft.com/office/drawing/2014/main" id="{17E047EF-EA38-B40C-049B-957F3AA574A3}"/>
                </a:ext>
              </a:extLst>
            </p:cNvPr>
            <p:cNvSpPr/>
            <p:nvPr/>
          </p:nvSpPr>
          <p:spPr>
            <a:xfrm>
              <a:off x="6046091" y="1933264"/>
              <a:ext cx="409470" cy="278070"/>
            </a:xfrm>
            <a:prstGeom prst="rightArrow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39">
              <a:extLst>
                <a:ext uri="{FF2B5EF4-FFF2-40B4-BE49-F238E27FC236}">
                  <a16:creationId xmlns:a16="http://schemas.microsoft.com/office/drawing/2014/main" id="{A429D32E-780E-BD10-8779-EF804757CFAA}"/>
                </a:ext>
              </a:extLst>
            </p:cNvPr>
            <p:cNvSpPr txBox="1"/>
            <p:nvPr/>
          </p:nvSpPr>
          <p:spPr>
            <a:xfrm>
              <a:off x="5896283" y="1718244"/>
              <a:ext cx="8189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任务相关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268E89F-15A1-802C-9EAE-C4AC221CF293}"/>
                </a:ext>
              </a:extLst>
            </p:cNvPr>
            <p:cNvSpPr/>
            <p:nvPr/>
          </p:nvSpPr>
          <p:spPr>
            <a:xfrm>
              <a:off x="1763486" y="1195681"/>
              <a:ext cx="1268716" cy="200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10">
              <a:extLst>
                <a:ext uri="{FF2B5EF4-FFF2-40B4-BE49-F238E27FC236}">
                  <a16:creationId xmlns:a16="http://schemas.microsoft.com/office/drawing/2014/main" id="{43F3DD0F-37A8-EECB-B258-7A9D3A888630}"/>
                </a:ext>
              </a:extLst>
            </p:cNvPr>
            <p:cNvSpPr txBox="1"/>
            <p:nvPr/>
          </p:nvSpPr>
          <p:spPr>
            <a:xfrm>
              <a:off x="1976866" y="1135550"/>
              <a:ext cx="1125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900" dirty="0">
                  <a:latin typeface="KaiTi" panose="02010609060101010101" pitchFamily="49" charset="-122"/>
                  <a:ea typeface="KaiTi" panose="02010609060101010101" pitchFamily="49" charset="-122"/>
                </a:rPr>
                <a:t>向左运动：自己</a:t>
              </a:r>
              <a:endParaRPr kumimoji="1" lang="en-US" altLang="zh-CN" sz="9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r>
                <a:rPr kumimoji="1" lang="zh-CN" altLang="en-US" sz="900" dirty="0">
                  <a:latin typeface="KaiTi" panose="02010609060101010101" pitchFamily="49" charset="-122"/>
                  <a:ea typeface="KaiTi" panose="02010609060101010101" pitchFamily="49" charset="-122"/>
                </a:rPr>
                <a:t>向右运动：他人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7F435DA-6836-9975-62A5-F7AEFBD5A4C1}"/>
                </a:ext>
              </a:extLst>
            </p:cNvPr>
            <p:cNvSpPr/>
            <p:nvPr/>
          </p:nvSpPr>
          <p:spPr>
            <a:xfrm>
              <a:off x="4958130" y="1272206"/>
              <a:ext cx="903539" cy="135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39">
              <a:extLst>
                <a:ext uri="{FF2B5EF4-FFF2-40B4-BE49-F238E27FC236}">
                  <a16:creationId xmlns:a16="http://schemas.microsoft.com/office/drawing/2014/main" id="{4F0C6C61-F33E-49CB-459F-09AC4F945F43}"/>
                </a:ext>
              </a:extLst>
            </p:cNvPr>
            <p:cNvSpPr txBox="1"/>
            <p:nvPr/>
          </p:nvSpPr>
          <p:spPr>
            <a:xfrm>
              <a:off x="4143724" y="3100955"/>
              <a:ext cx="15896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9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任务一：方向</a:t>
              </a:r>
              <a:r>
                <a:rPr lang="en-US" altLang="zh-CN" sz="9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</a:t>
              </a:r>
              <a:r>
                <a:rPr lang="zh-CN" altLang="en-US" sz="9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人物匹配判断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FE43355-82AB-A51E-653D-CB9B810A8E90}"/>
                </a:ext>
              </a:extLst>
            </p:cNvPr>
            <p:cNvSpPr/>
            <p:nvPr/>
          </p:nvSpPr>
          <p:spPr>
            <a:xfrm>
              <a:off x="8171614" y="1248799"/>
              <a:ext cx="643942" cy="284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文本框 39">
              <a:extLst>
                <a:ext uri="{FF2B5EF4-FFF2-40B4-BE49-F238E27FC236}">
                  <a16:creationId xmlns:a16="http://schemas.microsoft.com/office/drawing/2014/main" id="{12A6DF86-15D9-72F5-8D17-A4503F997B7B}"/>
                </a:ext>
              </a:extLst>
            </p:cNvPr>
            <p:cNvSpPr txBox="1"/>
            <p:nvPr/>
          </p:nvSpPr>
          <p:spPr>
            <a:xfrm>
              <a:off x="8258692" y="1251154"/>
              <a:ext cx="8189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颜色辨别</a:t>
              </a: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E8CD8A26-0212-0BB5-2BEF-6FCFCD38F355}"/>
              </a:ext>
            </a:extLst>
          </p:cNvPr>
          <p:cNvSpPr/>
          <p:nvPr/>
        </p:nvSpPr>
        <p:spPr>
          <a:xfrm>
            <a:off x="10362758" y="3940735"/>
            <a:ext cx="574406" cy="1398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39">
            <a:extLst>
              <a:ext uri="{FF2B5EF4-FFF2-40B4-BE49-F238E27FC236}">
                <a16:creationId xmlns:a16="http://schemas.microsoft.com/office/drawing/2014/main" id="{BF162DE4-0140-3DB5-D98B-CDAACC2BBB91}"/>
              </a:ext>
            </a:extLst>
          </p:cNvPr>
          <p:cNvSpPr txBox="1"/>
          <p:nvPr/>
        </p:nvSpPr>
        <p:spPr>
          <a:xfrm>
            <a:off x="10303596" y="3890559"/>
            <a:ext cx="81894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方向辨别</a:t>
            </a: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031EF70C-5788-E7F6-6E4E-162D995D725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11"/>
          <a:stretch/>
        </p:blipFill>
        <p:spPr>
          <a:xfrm>
            <a:off x="3720718" y="1646997"/>
            <a:ext cx="339496" cy="325579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B11A2087-FB57-673B-77F4-F4BB0C1CE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1920" y="2229057"/>
            <a:ext cx="323419" cy="329584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53B2F8D-B9B6-57FD-3BB2-B67C39EBA4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8749" y="4724046"/>
            <a:ext cx="300011" cy="293619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28012E06-6310-AEEB-FE59-08F9D4B26B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805028" y="4131087"/>
            <a:ext cx="303696" cy="29722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E033B4DF-09BE-F15E-36E0-26CBD21456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11"/>
          <a:stretch/>
        </p:blipFill>
        <p:spPr>
          <a:xfrm>
            <a:off x="6843259" y="1868225"/>
            <a:ext cx="240852" cy="23097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F5A73B66-69FF-87C1-A38B-4BFD8811F9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411"/>
          <a:stretch/>
        </p:blipFill>
        <p:spPr>
          <a:xfrm>
            <a:off x="9802367" y="1972576"/>
            <a:ext cx="416627" cy="399548"/>
          </a:xfrm>
          <a:prstGeom prst="rect">
            <a:avLst/>
          </a:prstGeom>
        </p:spPr>
      </p:pic>
      <p:sp>
        <p:nvSpPr>
          <p:cNvPr id="38" name="圆角矩形 37">
            <a:extLst>
              <a:ext uri="{FF2B5EF4-FFF2-40B4-BE49-F238E27FC236}">
                <a16:creationId xmlns:a16="http://schemas.microsoft.com/office/drawing/2014/main" id="{79385D88-57A4-CF85-2ED3-93946E68ED69}"/>
              </a:ext>
            </a:extLst>
          </p:cNvPr>
          <p:cNvSpPr/>
          <p:nvPr/>
        </p:nvSpPr>
        <p:spPr>
          <a:xfrm>
            <a:off x="2498343" y="1133614"/>
            <a:ext cx="8689832" cy="4723348"/>
          </a:xfrm>
          <a:prstGeom prst="roundRect">
            <a:avLst>
              <a:gd name="adj" fmla="val 4151"/>
            </a:avLst>
          </a:prstGeom>
          <a:noFill/>
          <a:ln w="952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D93143BC-28E5-A7AE-4A5F-AD3E10EFBB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7960" y="4386284"/>
            <a:ext cx="266959" cy="278069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A5B07FEA-2BD7-D974-039F-A79E0C837A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9524" y="4488667"/>
            <a:ext cx="409470" cy="4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3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3F50A-6538-BBEB-14BC-1606893E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C0DB718-FAEB-A251-2E24-C41994A00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65" y="119270"/>
            <a:ext cx="10695269" cy="638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2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489CB-5D4A-E725-2E13-8C112A99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4DD9C188-BDF4-3C12-7F51-95228B411C2B}"/>
              </a:ext>
            </a:extLst>
          </p:cNvPr>
          <p:cNvSpPr/>
          <p:nvPr/>
        </p:nvSpPr>
        <p:spPr>
          <a:xfrm>
            <a:off x="4421642" y="2452474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3" name="表格 252">
            <a:extLst>
              <a:ext uri="{FF2B5EF4-FFF2-40B4-BE49-F238E27FC236}">
                <a16:creationId xmlns:a16="http://schemas.microsoft.com/office/drawing/2014/main" id="{B849A26F-98EA-B227-837A-21A235CA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29859"/>
              </p:ext>
            </p:extLst>
          </p:nvPr>
        </p:nvGraphicFramePr>
        <p:xfrm>
          <a:off x="6538867" y="2611636"/>
          <a:ext cx="1405470" cy="65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39">
                  <a:extLst>
                    <a:ext uri="{9D8B030D-6E8A-4147-A177-3AD203B41FA5}">
                      <a16:colId xmlns:a16="http://schemas.microsoft.com/office/drawing/2014/main" val="3033977448"/>
                    </a:ext>
                  </a:extLst>
                </a:gridCol>
                <a:gridCol w="892531">
                  <a:extLst>
                    <a:ext uri="{9D8B030D-6E8A-4147-A177-3AD203B41FA5}">
                      <a16:colId xmlns:a16="http://schemas.microsoft.com/office/drawing/2014/main" val="3915110389"/>
                    </a:ext>
                  </a:extLst>
                </a:gridCol>
              </a:tblGrid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实验正反馈比例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99772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自我联结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70%/30%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571152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他人联结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70%/30%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3900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50%/50%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850726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94E229A0-4E56-903F-0DB0-BEA4AAED5FBD}"/>
              </a:ext>
            </a:extLst>
          </p:cNvPr>
          <p:cNvSpPr txBox="1"/>
          <p:nvPr/>
        </p:nvSpPr>
        <p:spPr>
          <a:xfrm>
            <a:off x="3392283" y="2999600"/>
            <a:ext cx="4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2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C364A28-A2AE-7338-BDE4-29C44A94286E}"/>
              </a:ext>
            </a:extLst>
          </p:cNvPr>
          <p:cNvSpPr txBox="1"/>
          <p:nvPr/>
        </p:nvSpPr>
        <p:spPr>
          <a:xfrm>
            <a:off x="4683220" y="3822253"/>
            <a:ext cx="1084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2000ms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ACF526-9194-FB15-5051-C655D6C28534}"/>
              </a:ext>
            </a:extLst>
          </p:cNvPr>
          <p:cNvSpPr txBox="1"/>
          <p:nvPr/>
        </p:nvSpPr>
        <p:spPr>
          <a:xfrm>
            <a:off x="5164409" y="4169102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5C6E65-4D83-89A3-2100-F4D467FE5C6E}"/>
              </a:ext>
            </a:extLst>
          </p:cNvPr>
          <p:cNvSpPr txBox="1"/>
          <p:nvPr/>
        </p:nvSpPr>
        <p:spPr>
          <a:xfrm>
            <a:off x="9941453" y="779003"/>
            <a:ext cx="523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正确</a:t>
            </a:r>
          </a:p>
        </p:txBody>
      </p:sp>
      <p:cxnSp>
        <p:nvCxnSpPr>
          <p:cNvPr id="24" name="直接箭头连接符 97">
            <a:extLst>
              <a:ext uri="{FF2B5EF4-FFF2-40B4-BE49-F238E27FC236}">
                <a16:creationId xmlns:a16="http://schemas.microsoft.com/office/drawing/2014/main" id="{9326CEF8-E5A7-E8F5-E129-D79F1C695791}"/>
              </a:ext>
            </a:extLst>
          </p:cNvPr>
          <p:cNvCxnSpPr>
            <a:cxnSpLocks/>
          </p:cNvCxnSpPr>
          <p:nvPr/>
        </p:nvCxnSpPr>
        <p:spPr>
          <a:xfrm>
            <a:off x="4623710" y="3170388"/>
            <a:ext cx="1302732" cy="127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34F721-FCD2-41F7-C11E-C7EA0094AEB7}"/>
              </a:ext>
            </a:extLst>
          </p:cNvPr>
          <p:cNvGrpSpPr/>
          <p:nvPr/>
        </p:nvGrpSpPr>
        <p:grpSpPr>
          <a:xfrm>
            <a:off x="483043" y="2452474"/>
            <a:ext cx="3578988" cy="2126604"/>
            <a:chOff x="1083273" y="2216794"/>
            <a:chExt cx="4696899" cy="279085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0E05F85-8398-3E83-B784-D548007F7247}"/>
                </a:ext>
              </a:extLst>
            </p:cNvPr>
            <p:cNvGrpSpPr/>
            <p:nvPr/>
          </p:nvGrpSpPr>
          <p:grpSpPr>
            <a:xfrm>
              <a:off x="1083273" y="2216794"/>
              <a:ext cx="4696899" cy="2790858"/>
              <a:chOff x="348982" y="3455487"/>
              <a:chExt cx="4696899" cy="2790858"/>
            </a:xfrm>
            <a:noFill/>
          </p:grpSpPr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E2B10B78-C527-EEE9-940A-28CF8F096F4B}"/>
                  </a:ext>
                </a:extLst>
              </p:cNvPr>
              <p:cNvSpPr/>
              <p:nvPr/>
            </p:nvSpPr>
            <p:spPr>
              <a:xfrm>
                <a:off x="348982" y="3455487"/>
                <a:ext cx="4696899" cy="2790858"/>
              </a:xfrm>
              <a:prstGeom prst="roundRect">
                <a:avLst>
                  <a:gd name="adj" fmla="val 3586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A5A5A5"/>
                  </a:solidFill>
                </a:endParaRPr>
              </a:p>
            </p:txBody>
          </p:sp>
          <p:sp>
            <p:nvSpPr>
              <p:cNvPr id="13" name="文本框 26">
                <a:extLst>
                  <a:ext uri="{FF2B5EF4-FFF2-40B4-BE49-F238E27FC236}">
                    <a16:creationId xmlns:a16="http://schemas.microsoft.com/office/drawing/2014/main" id="{B9BF3AE1-CC6F-CBDD-083A-1188D9230B16}"/>
                  </a:ext>
                </a:extLst>
              </p:cNvPr>
              <p:cNvSpPr txBox="1"/>
              <p:nvPr/>
            </p:nvSpPr>
            <p:spPr>
              <a:xfrm>
                <a:off x="731713" y="5168879"/>
                <a:ext cx="3984341" cy="515217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zh-CN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上述</a:t>
                </a:r>
                <a:r>
                  <a:rPr kumimoji="1" lang="en-US" altLang="zh-CN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4</a:t>
                </a:r>
                <a:r>
                  <a:rPr kumimoji="1" lang="zh-CN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个标签中有</a:t>
                </a:r>
                <a:r>
                  <a:rPr kumimoji="1" lang="en-US" altLang="zh-CN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2</a:t>
                </a:r>
                <a:r>
                  <a:rPr kumimoji="1" lang="zh-CN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个代表了“自我”和“他人”，</a:t>
                </a:r>
                <a:endParaRPr kumimoji="1" lang="en-US" altLang="zh-CN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/>
                <a:r>
                  <a:rPr kumimoji="1" lang="zh-CN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首先，请您判断</a:t>
                </a:r>
                <a:r>
                  <a:rPr kumimoji="1" lang="en-US" altLang="zh-CN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4</a:t>
                </a:r>
                <a:r>
                  <a:rPr kumimoji="1" lang="zh-CN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个标签中哪个标签代表“自我”</a:t>
                </a:r>
              </a:p>
            </p:txBody>
          </p: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048F6F75-9A6C-A2E8-503A-58EF2847D7C8}"/>
                  </a:ext>
                </a:extLst>
              </p:cNvPr>
              <p:cNvGrpSpPr/>
              <p:nvPr/>
            </p:nvGrpSpPr>
            <p:grpSpPr>
              <a:xfrm>
                <a:off x="627956" y="4093664"/>
                <a:ext cx="2003201" cy="902120"/>
                <a:chOff x="581663" y="4150550"/>
                <a:chExt cx="2003201" cy="902120"/>
              </a:xfrm>
              <a:grpFill/>
            </p:grpSpPr>
            <p:pic>
              <p:nvPicPr>
                <p:cNvPr id="210" name="图片 209">
                  <a:extLst>
                    <a:ext uri="{FF2B5EF4-FFF2-40B4-BE49-F238E27FC236}">
                      <a16:creationId xmlns:a16="http://schemas.microsoft.com/office/drawing/2014/main" id="{95F049B2-8035-4952-EAE6-F9A6F6A981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81663" y="4159644"/>
                  <a:ext cx="906867" cy="878837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44" name="图片 243">
                  <a:extLst>
                    <a:ext uri="{FF2B5EF4-FFF2-40B4-BE49-F238E27FC236}">
                      <a16:creationId xmlns:a16="http://schemas.microsoft.com/office/drawing/2014/main" id="{9CB0395C-6111-C50C-69D8-61FCF2CC4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7996" y="4150550"/>
                  <a:ext cx="906868" cy="902120"/>
                </a:xfrm>
                <a:prstGeom prst="rect">
                  <a:avLst/>
                </a:prstGeom>
                <a:grpFill/>
              </p:spPr>
            </p:pic>
          </p:grpSp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2CB712C-FF84-F830-5EFA-8ABAA609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3524337" y="2864065"/>
              <a:ext cx="906867" cy="878837"/>
            </a:xfrm>
            <a:prstGeom prst="rect">
              <a:avLst/>
            </a:prstGeom>
            <a:noFill/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1B6172C-23E2-A5EE-977D-9AE59B52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607175" y="2854637"/>
              <a:ext cx="906868" cy="902120"/>
            </a:xfrm>
            <a:prstGeom prst="rect">
              <a:avLst/>
            </a:prstGeom>
            <a:noFill/>
          </p:spPr>
        </p:pic>
      </p:grpSp>
      <p:cxnSp>
        <p:nvCxnSpPr>
          <p:cNvPr id="14" name="直接箭头连接符 111">
            <a:extLst>
              <a:ext uri="{FF2B5EF4-FFF2-40B4-BE49-F238E27FC236}">
                <a16:creationId xmlns:a16="http://schemas.microsoft.com/office/drawing/2014/main" id="{A8B091CB-ACA0-27DD-B2EE-FFD480F2C513}"/>
              </a:ext>
            </a:extLst>
          </p:cNvPr>
          <p:cNvCxnSpPr>
            <a:cxnSpLocks/>
          </p:cNvCxnSpPr>
          <p:nvPr/>
        </p:nvCxnSpPr>
        <p:spPr>
          <a:xfrm>
            <a:off x="483043" y="4811902"/>
            <a:ext cx="114176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60C13AC-F384-71F2-00F4-BC3555AF2A10}"/>
              </a:ext>
            </a:extLst>
          </p:cNvPr>
          <p:cNvGrpSpPr/>
          <p:nvPr/>
        </p:nvGrpSpPr>
        <p:grpSpPr>
          <a:xfrm>
            <a:off x="4831870" y="2659649"/>
            <a:ext cx="2340802" cy="1653718"/>
            <a:chOff x="6585201" y="2853596"/>
            <a:chExt cx="3189624" cy="2253390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0C8D4FC9-027F-D0DB-CA73-2D6E2DC003FB}"/>
                </a:ext>
              </a:extLst>
            </p:cNvPr>
            <p:cNvSpPr/>
            <p:nvPr/>
          </p:nvSpPr>
          <p:spPr>
            <a:xfrm>
              <a:off x="8326236" y="4228148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Correct</a:t>
              </a:r>
              <a:endParaRPr lang="zh-CN" altLang="en-US" sz="1600" b="1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8CFEC8E2-E68A-91CE-DBAE-42990F441F3F}"/>
                </a:ext>
              </a:extLst>
            </p:cNvPr>
            <p:cNvSpPr/>
            <p:nvPr/>
          </p:nvSpPr>
          <p:spPr>
            <a:xfrm>
              <a:off x="6585201" y="2853596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E4B81C0D-DF73-FC87-226B-8D60CF40BCF3}"/>
                </a:ext>
              </a:extLst>
            </p:cNvPr>
            <p:cNvSpPr/>
            <p:nvPr/>
          </p:nvSpPr>
          <p:spPr>
            <a:xfrm>
              <a:off x="7324365" y="3549540"/>
              <a:ext cx="1512980" cy="878837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32D6CDE-67CF-4F9B-62BC-E185188A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797858" y="3641244"/>
              <a:ext cx="565994" cy="548500"/>
            </a:xfrm>
            <a:prstGeom prst="rect">
              <a:avLst/>
            </a:prstGeom>
            <a:noFill/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D054E8D-7FB3-576B-4FDD-3666690F3FD6}"/>
                </a:ext>
              </a:extLst>
            </p:cNvPr>
            <p:cNvSpPr txBox="1"/>
            <p:nvPr/>
          </p:nvSpPr>
          <p:spPr>
            <a:xfrm>
              <a:off x="7421700" y="4120599"/>
              <a:ext cx="594489" cy="3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Self</a:t>
              </a:r>
              <a:endParaRPr lang="zh-CN" altLang="en-US" sz="11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5264B0-98FB-3233-F72F-75CDFCB1ADFD}"/>
                </a:ext>
              </a:extLst>
            </p:cNvPr>
            <p:cNvSpPr txBox="1"/>
            <p:nvPr/>
          </p:nvSpPr>
          <p:spPr>
            <a:xfrm>
              <a:off x="8092105" y="4120599"/>
              <a:ext cx="803555" cy="3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Other</a:t>
              </a:r>
              <a:endParaRPr lang="zh-CN" altLang="en-US" sz="11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677ED2F-DAEA-04BB-34AF-35287CF0CE77}"/>
              </a:ext>
            </a:extLst>
          </p:cNvPr>
          <p:cNvSpPr txBox="1"/>
          <p:nvPr/>
        </p:nvSpPr>
        <p:spPr>
          <a:xfrm>
            <a:off x="4431906" y="3394872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66111A0D-3CC3-6AFE-3DC9-EA4D5360A4DD}"/>
              </a:ext>
            </a:extLst>
          </p:cNvPr>
          <p:cNvSpPr/>
          <p:nvPr/>
        </p:nvSpPr>
        <p:spPr>
          <a:xfrm>
            <a:off x="8162377" y="2452474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CE57778-9F34-295E-4244-509B79A2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442"/>
          <a:stretch/>
        </p:blipFill>
        <p:spPr>
          <a:xfrm>
            <a:off x="8344093" y="2718591"/>
            <a:ext cx="3237194" cy="16856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100EC7-15F9-9034-4504-1A1E47FD6B2B}"/>
              </a:ext>
            </a:extLst>
          </p:cNvPr>
          <p:cNvSpPr txBox="1"/>
          <p:nvPr/>
        </p:nvSpPr>
        <p:spPr>
          <a:xfrm>
            <a:off x="586154" y="77372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2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25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DC653-4C9D-5244-56AC-C1778660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>
            <a:extLst>
              <a:ext uri="{FF2B5EF4-FFF2-40B4-BE49-F238E27FC236}">
                <a16:creationId xmlns:a16="http://schemas.microsoft.com/office/drawing/2014/main" id="{7EB6FBAB-854A-95E0-4A4B-FAE5A29B8758}"/>
              </a:ext>
            </a:extLst>
          </p:cNvPr>
          <p:cNvSpPr/>
          <p:nvPr/>
        </p:nvSpPr>
        <p:spPr>
          <a:xfrm>
            <a:off x="1708171" y="1199834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88ACDCDC-5FCB-52B8-2DDA-ECD0ACC00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5290"/>
              </p:ext>
            </p:extLst>
          </p:nvPr>
        </p:nvGraphicFramePr>
        <p:xfrm>
          <a:off x="3825396" y="1358996"/>
          <a:ext cx="1405470" cy="65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39">
                  <a:extLst>
                    <a:ext uri="{9D8B030D-6E8A-4147-A177-3AD203B41FA5}">
                      <a16:colId xmlns:a16="http://schemas.microsoft.com/office/drawing/2014/main" val="3033977448"/>
                    </a:ext>
                  </a:extLst>
                </a:gridCol>
                <a:gridCol w="892531">
                  <a:extLst>
                    <a:ext uri="{9D8B030D-6E8A-4147-A177-3AD203B41FA5}">
                      <a16:colId xmlns:a16="http://schemas.microsoft.com/office/drawing/2014/main" val="3915110389"/>
                    </a:ext>
                  </a:extLst>
                </a:gridCol>
              </a:tblGrid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实验正反馈比例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99772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自我联结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70%/30%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571152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他人联结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70%/30%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3900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50%/50%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850726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B81930D3-063D-EEC5-E70C-07B44C38DF3A}"/>
              </a:ext>
            </a:extLst>
          </p:cNvPr>
          <p:cNvSpPr txBox="1"/>
          <p:nvPr/>
        </p:nvSpPr>
        <p:spPr>
          <a:xfrm>
            <a:off x="1969749" y="2569613"/>
            <a:ext cx="1084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2000ms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07DC969-3D13-371E-5197-71C71DA9DA33}"/>
              </a:ext>
            </a:extLst>
          </p:cNvPr>
          <p:cNvSpPr txBox="1"/>
          <p:nvPr/>
        </p:nvSpPr>
        <p:spPr>
          <a:xfrm>
            <a:off x="2450938" y="2916462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97">
            <a:extLst>
              <a:ext uri="{FF2B5EF4-FFF2-40B4-BE49-F238E27FC236}">
                <a16:creationId xmlns:a16="http://schemas.microsoft.com/office/drawing/2014/main" id="{877B4B1C-2F02-FD2B-767B-89A3C06F8356}"/>
              </a:ext>
            </a:extLst>
          </p:cNvPr>
          <p:cNvCxnSpPr>
            <a:cxnSpLocks/>
          </p:cNvCxnSpPr>
          <p:nvPr/>
        </p:nvCxnSpPr>
        <p:spPr>
          <a:xfrm>
            <a:off x="1910239" y="1917748"/>
            <a:ext cx="1302732" cy="127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111">
            <a:extLst>
              <a:ext uri="{FF2B5EF4-FFF2-40B4-BE49-F238E27FC236}">
                <a16:creationId xmlns:a16="http://schemas.microsoft.com/office/drawing/2014/main" id="{F6BB5937-4256-B680-BB4F-EA939537FB25}"/>
              </a:ext>
            </a:extLst>
          </p:cNvPr>
          <p:cNvCxnSpPr>
            <a:cxnSpLocks/>
          </p:cNvCxnSpPr>
          <p:nvPr/>
        </p:nvCxnSpPr>
        <p:spPr>
          <a:xfrm>
            <a:off x="1481483" y="5801046"/>
            <a:ext cx="85254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F3B7EF13-1386-9C92-B355-E5DA3D3463AA}"/>
              </a:ext>
            </a:extLst>
          </p:cNvPr>
          <p:cNvGrpSpPr/>
          <p:nvPr/>
        </p:nvGrpSpPr>
        <p:grpSpPr>
          <a:xfrm>
            <a:off x="2118399" y="1407009"/>
            <a:ext cx="2340802" cy="1653718"/>
            <a:chOff x="6585201" y="2853596"/>
            <a:chExt cx="3189624" cy="2253390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3C14E1A9-97D7-6E72-C6C8-EFB45869C020}"/>
                </a:ext>
              </a:extLst>
            </p:cNvPr>
            <p:cNvSpPr/>
            <p:nvPr/>
          </p:nvSpPr>
          <p:spPr>
            <a:xfrm>
              <a:off x="8326236" y="4228148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Correct</a:t>
              </a:r>
              <a:endParaRPr lang="zh-CN" altLang="en-US" sz="1600" b="1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54E5B3B3-47DC-3FC9-38FB-B18862F1D820}"/>
                </a:ext>
              </a:extLst>
            </p:cNvPr>
            <p:cNvSpPr/>
            <p:nvPr/>
          </p:nvSpPr>
          <p:spPr>
            <a:xfrm>
              <a:off x="6585201" y="2853596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D00A3A9C-74B0-6502-C436-FB9CD6A4752A}"/>
                </a:ext>
              </a:extLst>
            </p:cNvPr>
            <p:cNvSpPr/>
            <p:nvPr/>
          </p:nvSpPr>
          <p:spPr>
            <a:xfrm>
              <a:off x="7324365" y="3549540"/>
              <a:ext cx="1512980" cy="878837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13DC398E-BCAE-9B9B-15BD-B3EC10873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797858" y="3641244"/>
              <a:ext cx="565994" cy="548500"/>
            </a:xfrm>
            <a:prstGeom prst="rect">
              <a:avLst/>
            </a:prstGeom>
            <a:noFill/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3638B98-F300-1976-26DE-85F15FD8FE24}"/>
                </a:ext>
              </a:extLst>
            </p:cNvPr>
            <p:cNvSpPr txBox="1"/>
            <p:nvPr/>
          </p:nvSpPr>
          <p:spPr>
            <a:xfrm>
              <a:off x="7421700" y="4120599"/>
              <a:ext cx="594489" cy="3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Self</a:t>
              </a:r>
              <a:endParaRPr lang="zh-CN" altLang="en-US" sz="11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26A2936-47FC-F239-60A2-04DC80DAF703}"/>
                </a:ext>
              </a:extLst>
            </p:cNvPr>
            <p:cNvSpPr txBox="1"/>
            <p:nvPr/>
          </p:nvSpPr>
          <p:spPr>
            <a:xfrm>
              <a:off x="8092105" y="4120599"/>
              <a:ext cx="803555" cy="3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Other</a:t>
              </a:r>
              <a:endParaRPr lang="zh-CN" altLang="en-US" sz="11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8846F36D-2AC7-8B22-2471-7F30513D0B2F}"/>
              </a:ext>
            </a:extLst>
          </p:cNvPr>
          <p:cNvSpPr txBox="1"/>
          <p:nvPr/>
        </p:nvSpPr>
        <p:spPr>
          <a:xfrm>
            <a:off x="1718435" y="2142232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CF044E2C-E6FA-6F3E-2258-4C8739E060EB}"/>
              </a:ext>
            </a:extLst>
          </p:cNvPr>
          <p:cNvSpPr/>
          <p:nvPr/>
        </p:nvSpPr>
        <p:spPr>
          <a:xfrm>
            <a:off x="1708172" y="3548349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5A88A95-2CD0-2093-36B4-DB19B31E4A67}"/>
              </a:ext>
            </a:extLst>
          </p:cNvPr>
          <p:cNvGrpSpPr/>
          <p:nvPr/>
        </p:nvGrpSpPr>
        <p:grpSpPr>
          <a:xfrm>
            <a:off x="2537288" y="3858493"/>
            <a:ext cx="2340801" cy="1653718"/>
            <a:chOff x="6585201" y="2853596"/>
            <a:chExt cx="3189622" cy="2253390"/>
          </a:xfrm>
        </p:grpSpPr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20C3C44A-3FD3-B5B6-08C5-37757BB9675E}"/>
                </a:ext>
              </a:extLst>
            </p:cNvPr>
            <p:cNvSpPr/>
            <p:nvPr/>
          </p:nvSpPr>
          <p:spPr>
            <a:xfrm>
              <a:off x="8326234" y="4228148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+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1</a:t>
              </a:r>
              <a:r>
                <a:rPr lang="zh-CN" altLang="en-US" sz="1600" b="1" dirty="0"/>
                <a:t>分</a:t>
              </a:r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364A9E5C-A21C-A9EC-5E31-63D7F1A7CC57}"/>
                </a:ext>
              </a:extLst>
            </p:cNvPr>
            <p:cNvSpPr/>
            <p:nvPr/>
          </p:nvSpPr>
          <p:spPr>
            <a:xfrm>
              <a:off x="6585201" y="2853596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D720C7AD-818B-9D70-D55A-367AEF6766C6}"/>
                </a:ext>
              </a:extLst>
            </p:cNvPr>
            <p:cNvSpPr/>
            <p:nvPr/>
          </p:nvSpPr>
          <p:spPr>
            <a:xfrm>
              <a:off x="7324365" y="3549540"/>
              <a:ext cx="1512980" cy="878837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4D5E4CD7-7601-D781-AAA9-3FD96BE2400F}"/>
              </a:ext>
            </a:extLst>
          </p:cNvPr>
          <p:cNvGrpSpPr/>
          <p:nvPr/>
        </p:nvGrpSpPr>
        <p:grpSpPr>
          <a:xfrm>
            <a:off x="3258812" y="4564869"/>
            <a:ext cx="752213" cy="295875"/>
            <a:chOff x="9529471" y="4317694"/>
            <a:chExt cx="752213" cy="295875"/>
          </a:xfrm>
        </p:grpSpPr>
        <p:pic>
          <p:nvPicPr>
            <p:cNvPr id="62" name="图形 61" descr="赌博芯片 纯色填充">
              <a:extLst>
                <a:ext uri="{FF2B5EF4-FFF2-40B4-BE49-F238E27FC236}">
                  <a16:creationId xmlns:a16="http://schemas.microsoft.com/office/drawing/2014/main" id="{4B98BB08-5480-B5C0-90C9-95125AB1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9471" y="4324108"/>
              <a:ext cx="283045" cy="283045"/>
            </a:xfrm>
            <a:prstGeom prst="rect">
              <a:avLst/>
            </a:prstGeom>
          </p:spPr>
        </p:pic>
        <p:pic>
          <p:nvPicPr>
            <p:cNvPr id="63" name="图形 62" descr="锯片 纯色填充">
              <a:extLst>
                <a:ext uri="{FF2B5EF4-FFF2-40B4-BE49-F238E27FC236}">
                  <a16:creationId xmlns:a16="http://schemas.microsoft.com/office/drawing/2014/main" id="{2895E928-9AEF-6A27-93D6-A9DEB276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85809" y="4317694"/>
              <a:ext cx="295875" cy="295875"/>
            </a:xfrm>
            <a:prstGeom prst="rect">
              <a:avLst/>
            </a:prstGeom>
          </p:spPr>
        </p:pic>
      </p:grpSp>
      <p:sp>
        <p:nvSpPr>
          <p:cNvPr id="193" name="文本框 192">
            <a:extLst>
              <a:ext uri="{FF2B5EF4-FFF2-40B4-BE49-F238E27FC236}">
                <a16:creationId xmlns:a16="http://schemas.microsoft.com/office/drawing/2014/main" id="{09D1C3FB-F1DA-EB2F-E3EB-A20F19DA2C25}"/>
              </a:ext>
            </a:extLst>
          </p:cNvPr>
          <p:cNvSpPr txBox="1"/>
          <p:nvPr/>
        </p:nvSpPr>
        <p:spPr>
          <a:xfrm>
            <a:off x="2417977" y="4993080"/>
            <a:ext cx="1084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2000ms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E2FACEC-6B9B-A5C5-41CC-B72F2DDA2573}"/>
              </a:ext>
            </a:extLst>
          </p:cNvPr>
          <p:cNvSpPr txBox="1"/>
          <p:nvPr/>
        </p:nvSpPr>
        <p:spPr>
          <a:xfrm>
            <a:off x="2828954" y="5331624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直接箭头连接符 97">
            <a:extLst>
              <a:ext uri="{FF2B5EF4-FFF2-40B4-BE49-F238E27FC236}">
                <a16:creationId xmlns:a16="http://schemas.microsoft.com/office/drawing/2014/main" id="{464BAE8D-27A8-97A7-A539-97407452E3DE}"/>
              </a:ext>
            </a:extLst>
          </p:cNvPr>
          <p:cNvCxnSpPr>
            <a:cxnSpLocks/>
          </p:cNvCxnSpPr>
          <p:nvPr/>
        </p:nvCxnSpPr>
        <p:spPr>
          <a:xfrm>
            <a:off x="1984849" y="4137094"/>
            <a:ext cx="1561094" cy="142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D8BA094-C874-5C35-45D5-5AD343C73A9B}"/>
              </a:ext>
            </a:extLst>
          </p:cNvPr>
          <p:cNvSpPr txBox="1"/>
          <p:nvPr/>
        </p:nvSpPr>
        <p:spPr>
          <a:xfrm>
            <a:off x="1953118" y="4534829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2" name="圆角矩形 201">
            <a:extLst>
              <a:ext uri="{FF2B5EF4-FFF2-40B4-BE49-F238E27FC236}">
                <a16:creationId xmlns:a16="http://schemas.microsoft.com/office/drawing/2014/main" id="{F95DBB28-015B-C331-C54A-6CE1AC1976E3}"/>
              </a:ext>
            </a:extLst>
          </p:cNvPr>
          <p:cNvSpPr/>
          <p:nvPr/>
        </p:nvSpPr>
        <p:spPr>
          <a:xfrm>
            <a:off x="6037778" y="1199834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圆角矩形 203">
            <a:extLst>
              <a:ext uri="{FF2B5EF4-FFF2-40B4-BE49-F238E27FC236}">
                <a16:creationId xmlns:a16="http://schemas.microsoft.com/office/drawing/2014/main" id="{DF2933E9-1594-F887-2D31-BB3477945397}"/>
              </a:ext>
            </a:extLst>
          </p:cNvPr>
          <p:cNvSpPr/>
          <p:nvPr/>
        </p:nvSpPr>
        <p:spPr>
          <a:xfrm>
            <a:off x="6037778" y="3548349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EBE28-2DE3-3F21-93D7-5974C3F3BF4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5307"/>
          <a:stretch/>
        </p:blipFill>
        <p:spPr>
          <a:xfrm>
            <a:off x="6251457" y="3712302"/>
            <a:ext cx="3151630" cy="17986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FC7693-C1B5-0430-23CE-1047F24C118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4794"/>
          <a:stretch/>
        </p:blipFill>
        <p:spPr>
          <a:xfrm>
            <a:off x="6251457" y="1364241"/>
            <a:ext cx="3191643" cy="1771063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4DD4F82-A4E0-0D59-95D8-55ABBEEAB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84226"/>
              </p:ext>
            </p:extLst>
          </p:nvPr>
        </p:nvGraphicFramePr>
        <p:xfrm>
          <a:off x="3793095" y="3605581"/>
          <a:ext cx="1405470" cy="7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3033977448"/>
                    </a:ext>
                  </a:extLst>
                </a:gridCol>
                <a:gridCol w="858545">
                  <a:extLst>
                    <a:ext uri="{9D8B030D-6E8A-4147-A177-3AD203B41FA5}">
                      <a16:colId xmlns:a16="http://schemas.microsoft.com/office/drawing/2014/main" val="3915110389"/>
                    </a:ext>
                  </a:extLst>
                </a:gridCol>
              </a:tblGrid>
              <a:tr h="177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实验正反馈比例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99772"/>
                  </a:ext>
                </a:extLst>
              </a:tr>
              <a:tr h="177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高奖励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571152"/>
                  </a:ext>
                </a:extLst>
              </a:tr>
              <a:tr h="177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低奖励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3900"/>
                  </a:ext>
                </a:extLst>
              </a:tr>
              <a:tr h="177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基线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79882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FEB17E4-D628-636D-68A8-10786EA58683}"/>
              </a:ext>
            </a:extLst>
          </p:cNvPr>
          <p:cNvSpPr txBox="1"/>
          <p:nvPr/>
        </p:nvSpPr>
        <p:spPr>
          <a:xfrm>
            <a:off x="586154" y="77372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3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922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FDD0EE-356D-FEBD-6FCF-DDFDE314A741}"/>
              </a:ext>
            </a:extLst>
          </p:cNvPr>
          <p:cNvSpPr txBox="1"/>
          <p:nvPr/>
        </p:nvSpPr>
        <p:spPr>
          <a:xfrm>
            <a:off x="4372708" y="2411376"/>
            <a:ext cx="3724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3800" dirty="0"/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192423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D225A-B680-C16E-AAC2-8CE5739E1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>
            <a:extLst>
              <a:ext uri="{FF2B5EF4-FFF2-40B4-BE49-F238E27FC236}">
                <a16:creationId xmlns:a16="http://schemas.microsoft.com/office/drawing/2014/main" id="{2364A7AD-6DDB-E56E-79C8-C6ACFE19CBC1}"/>
              </a:ext>
            </a:extLst>
          </p:cNvPr>
          <p:cNvSpPr/>
          <p:nvPr/>
        </p:nvSpPr>
        <p:spPr>
          <a:xfrm>
            <a:off x="1708171" y="1199834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B0E480E-F03F-3582-379E-7751A9E77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03509"/>
              </p:ext>
            </p:extLst>
          </p:nvPr>
        </p:nvGraphicFramePr>
        <p:xfrm>
          <a:off x="3825396" y="1358996"/>
          <a:ext cx="1405470" cy="65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39">
                  <a:extLst>
                    <a:ext uri="{9D8B030D-6E8A-4147-A177-3AD203B41FA5}">
                      <a16:colId xmlns:a16="http://schemas.microsoft.com/office/drawing/2014/main" val="3033977448"/>
                    </a:ext>
                  </a:extLst>
                </a:gridCol>
                <a:gridCol w="892531">
                  <a:extLst>
                    <a:ext uri="{9D8B030D-6E8A-4147-A177-3AD203B41FA5}">
                      <a16:colId xmlns:a16="http://schemas.microsoft.com/office/drawing/2014/main" val="3915110389"/>
                    </a:ext>
                  </a:extLst>
                </a:gridCol>
              </a:tblGrid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实验正反馈比例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99772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自我联结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70%/30%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571152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他人联结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70%/30%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3900"/>
                  </a:ext>
                </a:extLst>
              </a:tr>
              <a:tr h="1634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无联结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50%/50%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850726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CBA49D3B-289B-7FCF-FA32-450C10C7C6BB}"/>
              </a:ext>
            </a:extLst>
          </p:cNvPr>
          <p:cNvSpPr txBox="1"/>
          <p:nvPr/>
        </p:nvSpPr>
        <p:spPr>
          <a:xfrm>
            <a:off x="1969749" y="2569613"/>
            <a:ext cx="1084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2000ms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D593A21-9725-F55B-484A-7F53B86EBD98}"/>
              </a:ext>
            </a:extLst>
          </p:cNvPr>
          <p:cNvSpPr txBox="1"/>
          <p:nvPr/>
        </p:nvSpPr>
        <p:spPr>
          <a:xfrm>
            <a:off x="2450938" y="2916462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97">
            <a:extLst>
              <a:ext uri="{FF2B5EF4-FFF2-40B4-BE49-F238E27FC236}">
                <a16:creationId xmlns:a16="http://schemas.microsoft.com/office/drawing/2014/main" id="{AFEE7812-765E-2C84-10AA-A7A865002D32}"/>
              </a:ext>
            </a:extLst>
          </p:cNvPr>
          <p:cNvCxnSpPr>
            <a:cxnSpLocks/>
          </p:cNvCxnSpPr>
          <p:nvPr/>
        </p:nvCxnSpPr>
        <p:spPr>
          <a:xfrm>
            <a:off x="1910239" y="1917748"/>
            <a:ext cx="1302732" cy="127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111">
            <a:extLst>
              <a:ext uri="{FF2B5EF4-FFF2-40B4-BE49-F238E27FC236}">
                <a16:creationId xmlns:a16="http://schemas.microsoft.com/office/drawing/2014/main" id="{241B1A6F-E8BA-DB5D-CF38-0E519566000A}"/>
              </a:ext>
            </a:extLst>
          </p:cNvPr>
          <p:cNvCxnSpPr>
            <a:cxnSpLocks/>
          </p:cNvCxnSpPr>
          <p:nvPr/>
        </p:nvCxnSpPr>
        <p:spPr>
          <a:xfrm>
            <a:off x="1481483" y="5801046"/>
            <a:ext cx="85254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02D1567-60CA-9D18-EB11-1E0879427CAA}"/>
              </a:ext>
            </a:extLst>
          </p:cNvPr>
          <p:cNvGrpSpPr/>
          <p:nvPr/>
        </p:nvGrpSpPr>
        <p:grpSpPr>
          <a:xfrm>
            <a:off x="2118399" y="1407009"/>
            <a:ext cx="2340802" cy="1653718"/>
            <a:chOff x="6585201" y="2853596"/>
            <a:chExt cx="3189624" cy="2253390"/>
          </a:xfrm>
        </p:grpSpPr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B5A8637F-ED18-7A47-5EE8-BB7FF8B22259}"/>
                </a:ext>
              </a:extLst>
            </p:cNvPr>
            <p:cNvSpPr/>
            <p:nvPr/>
          </p:nvSpPr>
          <p:spPr>
            <a:xfrm>
              <a:off x="8326236" y="4228148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Correct</a:t>
              </a:r>
              <a:endParaRPr lang="zh-CN" altLang="en-US" sz="1600" b="1" dirty="0"/>
            </a:p>
          </p:txBody>
        </p:sp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082FEC80-4B20-0B48-E021-31DA629A1D73}"/>
                </a:ext>
              </a:extLst>
            </p:cNvPr>
            <p:cNvSpPr/>
            <p:nvPr/>
          </p:nvSpPr>
          <p:spPr>
            <a:xfrm>
              <a:off x="6585201" y="2853596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48" name="圆角矩形 47">
              <a:extLst>
                <a:ext uri="{FF2B5EF4-FFF2-40B4-BE49-F238E27FC236}">
                  <a16:creationId xmlns:a16="http://schemas.microsoft.com/office/drawing/2014/main" id="{0FD3F7F7-4117-C459-CCC4-4511FADA94C8}"/>
                </a:ext>
              </a:extLst>
            </p:cNvPr>
            <p:cNvSpPr/>
            <p:nvPr/>
          </p:nvSpPr>
          <p:spPr>
            <a:xfrm>
              <a:off x="7324365" y="3549540"/>
              <a:ext cx="1512980" cy="878837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07E4F53E-AD1F-42C2-615E-E25F7A2F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797858" y="3641244"/>
              <a:ext cx="565994" cy="548500"/>
            </a:xfrm>
            <a:prstGeom prst="rect">
              <a:avLst/>
            </a:prstGeom>
            <a:noFill/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0B6E3BF-A820-CB18-0F32-EED1C8CC7E6B}"/>
                </a:ext>
              </a:extLst>
            </p:cNvPr>
            <p:cNvSpPr txBox="1"/>
            <p:nvPr/>
          </p:nvSpPr>
          <p:spPr>
            <a:xfrm>
              <a:off x="7421700" y="4120599"/>
              <a:ext cx="594489" cy="3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Self</a:t>
              </a:r>
              <a:endParaRPr lang="zh-CN" altLang="en-US" sz="11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708F67D-D69B-546E-D736-69685FA5993C}"/>
                </a:ext>
              </a:extLst>
            </p:cNvPr>
            <p:cNvSpPr txBox="1"/>
            <p:nvPr/>
          </p:nvSpPr>
          <p:spPr>
            <a:xfrm>
              <a:off x="8092105" y="4120599"/>
              <a:ext cx="803555" cy="356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bg1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Other</a:t>
              </a:r>
              <a:endParaRPr lang="zh-CN" altLang="en-US" sz="1100" b="1" dirty="0">
                <a:solidFill>
                  <a:schemeClr val="bg1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E91F008-2E88-362F-3BCE-9EA3F2123EBA}"/>
              </a:ext>
            </a:extLst>
          </p:cNvPr>
          <p:cNvSpPr txBox="1"/>
          <p:nvPr/>
        </p:nvSpPr>
        <p:spPr>
          <a:xfrm>
            <a:off x="1718435" y="2142232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B81D3444-A0A5-12FF-968C-204F9E8F2203}"/>
              </a:ext>
            </a:extLst>
          </p:cNvPr>
          <p:cNvSpPr/>
          <p:nvPr/>
        </p:nvSpPr>
        <p:spPr>
          <a:xfrm>
            <a:off x="1708172" y="3548349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1A3BFC5-7800-A328-19B3-41BB82ABD9CB}"/>
              </a:ext>
            </a:extLst>
          </p:cNvPr>
          <p:cNvGrpSpPr/>
          <p:nvPr/>
        </p:nvGrpSpPr>
        <p:grpSpPr>
          <a:xfrm>
            <a:off x="2537288" y="3858493"/>
            <a:ext cx="2340801" cy="1653718"/>
            <a:chOff x="6585201" y="2853596"/>
            <a:chExt cx="3189622" cy="2253390"/>
          </a:xfrm>
        </p:grpSpPr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13287E67-B38B-2E43-C077-F553C2A68F71}"/>
                </a:ext>
              </a:extLst>
            </p:cNvPr>
            <p:cNvSpPr/>
            <p:nvPr/>
          </p:nvSpPr>
          <p:spPr>
            <a:xfrm>
              <a:off x="8326234" y="4228148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+</a:t>
              </a:r>
              <a:r>
                <a:rPr lang="zh-CN" altLang="en-US" sz="1600" b="1" dirty="0"/>
                <a:t> </a:t>
              </a:r>
              <a:r>
                <a:rPr lang="en-US" altLang="zh-CN" sz="1600" b="1" dirty="0"/>
                <a:t>1</a:t>
              </a:r>
              <a:r>
                <a:rPr lang="zh-CN" altLang="en-US" sz="1600" b="1" dirty="0"/>
                <a:t>分</a:t>
              </a:r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B060E1A3-1961-C82F-39A6-8625C905BA0C}"/>
                </a:ext>
              </a:extLst>
            </p:cNvPr>
            <p:cNvSpPr/>
            <p:nvPr/>
          </p:nvSpPr>
          <p:spPr>
            <a:xfrm>
              <a:off x="6585201" y="2853596"/>
              <a:ext cx="1448589" cy="878838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BA83B919-7810-4181-EE99-865790CE97CE}"/>
                </a:ext>
              </a:extLst>
            </p:cNvPr>
            <p:cNvSpPr/>
            <p:nvPr/>
          </p:nvSpPr>
          <p:spPr>
            <a:xfrm>
              <a:off x="7324365" y="3549540"/>
              <a:ext cx="1512980" cy="878837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2321D0E9-D0D2-7319-F6A9-1C5D51B15613}"/>
              </a:ext>
            </a:extLst>
          </p:cNvPr>
          <p:cNvGrpSpPr/>
          <p:nvPr/>
        </p:nvGrpSpPr>
        <p:grpSpPr>
          <a:xfrm>
            <a:off x="3258812" y="4564869"/>
            <a:ext cx="752213" cy="295875"/>
            <a:chOff x="9529471" y="4317694"/>
            <a:chExt cx="752213" cy="295875"/>
          </a:xfrm>
        </p:grpSpPr>
        <p:pic>
          <p:nvPicPr>
            <p:cNvPr id="62" name="图形 61" descr="赌博芯片 纯色填充">
              <a:extLst>
                <a:ext uri="{FF2B5EF4-FFF2-40B4-BE49-F238E27FC236}">
                  <a16:creationId xmlns:a16="http://schemas.microsoft.com/office/drawing/2014/main" id="{931F84C7-12C4-DC0A-B2C7-3725EDB38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9471" y="4324108"/>
              <a:ext cx="283045" cy="283045"/>
            </a:xfrm>
            <a:prstGeom prst="rect">
              <a:avLst/>
            </a:prstGeom>
          </p:spPr>
        </p:pic>
        <p:pic>
          <p:nvPicPr>
            <p:cNvPr id="63" name="图形 62" descr="锯片 纯色填充">
              <a:extLst>
                <a:ext uri="{FF2B5EF4-FFF2-40B4-BE49-F238E27FC236}">
                  <a16:creationId xmlns:a16="http://schemas.microsoft.com/office/drawing/2014/main" id="{FE59DDD6-BBEF-5C3A-C7EA-7DD52A402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85809" y="4317694"/>
              <a:ext cx="295875" cy="295875"/>
            </a:xfrm>
            <a:prstGeom prst="rect">
              <a:avLst/>
            </a:prstGeom>
          </p:spPr>
        </p:pic>
      </p:grpSp>
      <p:sp>
        <p:nvSpPr>
          <p:cNvPr id="193" name="文本框 192">
            <a:extLst>
              <a:ext uri="{FF2B5EF4-FFF2-40B4-BE49-F238E27FC236}">
                <a16:creationId xmlns:a16="http://schemas.microsoft.com/office/drawing/2014/main" id="{B2215E5A-3720-10C7-519B-E0CF63086CCE}"/>
              </a:ext>
            </a:extLst>
          </p:cNvPr>
          <p:cNvSpPr txBox="1"/>
          <p:nvPr/>
        </p:nvSpPr>
        <p:spPr>
          <a:xfrm>
            <a:off x="2417977" y="4993080"/>
            <a:ext cx="1084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2000ms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8032AA8A-D2FF-8E44-FA84-65CA44747CE4}"/>
              </a:ext>
            </a:extLst>
          </p:cNvPr>
          <p:cNvSpPr txBox="1"/>
          <p:nvPr/>
        </p:nvSpPr>
        <p:spPr>
          <a:xfrm>
            <a:off x="2828954" y="5331624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直接箭头连接符 97">
            <a:extLst>
              <a:ext uri="{FF2B5EF4-FFF2-40B4-BE49-F238E27FC236}">
                <a16:creationId xmlns:a16="http://schemas.microsoft.com/office/drawing/2014/main" id="{34033449-B04F-ABAA-A4CA-8AA3EB2BE39D}"/>
              </a:ext>
            </a:extLst>
          </p:cNvPr>
          <p:cNvCxnSpPr>
            <a:cxnSpLocks/>
          </p:cNvCxnSpPr>
          <p:nvPr/>
        </p:nvCxnSpPr>
        <p:spPr>
          <a:xfrm>
            <a:off x="1984849" y="4137094"/>
            <a:ext cx="1561094" cy="142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1227516B-D5F2-D03D-B3E5-B818C6747508}"/>
              </a:ext>
            </a:extLst>
          </p:cNvPr>
          <p:cNvSpPr txBox="1"/>
          <p:nvPr/>
        </p:nvSpPr>
        <p:spPr>
          <a:xfrm>
            <a:off x="1953118" y="4534829"/>
            <a:ext cx="830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ea typeface="楷体" panose="02010609060101010101" pitchFamily="49" charset="-122"/>
                <a:cs typeface="Times New Roman" panose="02020603050405020304" pitchFamily="18" charset="0"/>
              </a:rPr>
              <a:t>500ms</a:t>
            </a:r>
            <a:endParaRPr lang="zh-CN" altLang="en-US" sz="11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9" name="表格 198">
            <a:extLst>
              <a:ext uri="{FF2B5EF4-FFF2-40B4-BE49-F238E27FC236}">
                <a16:creationId xmlns:a16="http://schemas.microsoft.com/office/drawing/2014/main" id="{DE3C4F89-E6FC-A9FF-BA5B-1EA5D0129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34699"/>
              </p:ext>
            </p:extLst>
          </p:nvPr>
        </p:nvGraphicFramePr>
        <p:xfrm>
          <a:off x="3815350" y="3652449"/>
          <a:ext cx="1405470" cy="7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925">
                  <a:extLst>
                    <a:ext uri="{9D8B030D-6E8A-4147-A177-3AD203B41FA5}">
                      <a16:colId xmlns:a16="http://schemas.microsoft.com/office/drawing/2014/main" val="3033977448"/>
                    </a:ext>
                  </a:extLst>
                </a:gridCol>
                <a:gridCol w="858545">
                  <a:extLst>
                    <a:ext uri="{9D8B030D-6E8A-4147-A177-3AD203B41FA5}">
                      <a16:colId xmlns:a16="http://schemas.microsoft.com/office/drawing/2014/main" val="3915110389"/>
                    </a:ext>
                  </a:extLst>
                </a:gridCol>
              </a:tblGrid>
              <a:tr h="177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实验正反馈比例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99772"/>
                  </a:ext>
                </a:extLst>
              </a:tr>
              <a:tr h="177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高奖励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571152"/>
                  </a:ext>
                </a:extLst>
              </a:tr>
              <a:tr h="177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低奖励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3900"/>
                  </a:ext>
                </a:extLst>
              </a:tr>
              <a:tr h="177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基线</a:t>
                      </a: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50%</a:t>
                      </a:r>
                      <a:endParaRPr lang="zh-CN" altLang="en-US" sz="8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0406" marR="40406" marT="20203" marB="20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798827"/>
                  </a:ext>
                </a:extLst>
              </a:tr>
            </a:tbl>
          </a:graphicData>
        </a:graphic>
      </p:graphicFrame>
      <p:sp>
        <p:nvSpPr>
          <p:cNvPr id="202" name="圆角矩形 201">
            <a:extLst>
              <a:ext uri="{FF2B5EF4-FFF2-40B4-BE49-F238E27FC236}">
                <a16:creationId xmlns:a16="http://schemas.microsoft.com/office/drawing/2014/main" id="{88169055-405E-0FA3-A126-28D61209EBDF}"/>
              </a:ext>
            </a:extLst>
          </p:cNvPr>
          <p:cNvSpPr/>
          <p:nvPr/>
        </p:nvSpPr>
        <p:spPr>
          <a:xfrm>
            <a:off x="6037778" y="1199834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圆角矩形 203">
            <a:extLst>
              <a:ext uri="{FF2B5EF4-FFF2-40B4-BE49-F238E27FC236}">
                <a16:creationId xmlns:a16="http://schemas.microsoft.com/office/drawing/2014/main" id="{D4513158-55B7-5255-CBDA-89EC5900B13E}"/>
              </a:ext>
            </a:extLst>
          </p:cNvPr>
          <p:cNvSpPr/>
          <p:nvPr/>
        </p:nvSpPr>
        <p:spPr>
          <a:xfrm>
            <a:off x="6037778" y="3548349"/>
            <a:ext cx="3578989" cy="2126604"/>
          </a:xfrm>
          <a:prstGeom prst="roundRect">
            <a:avLst>
              <a:gd name="adj" fmla="val 461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8" name="图片 207">
            <a:extLst>
              <a:ext uri="{FF2B5EF4-FFF2-40B4-BE49-F238E27FC236}">
                <a16:creationId xmlns:a16="http://schemas.microsoft.com/office/drawing/2014/main" id="{E4067CC4-B9CD-3506-5CEB-325084A76CF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121" b="6600"/>
          <a:stretch/>
        </p:blipFill>
        <p:spPr>
          <a:xfrm>
            <a:off x="6382058" y="3734703"/>
            <a:ext cx="3081711" cy="1828611"/>
          </a:xfrm>
          <a:prstGeom prst="rect">
            <a:avLst/>
          </a:prstGeom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475B26F0-0852-C058-A139-B8CB8B50AB1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0442"/>
          <a:stretch/>
        </p:blipFill>
        <p:spPr>
          <a:xfrm>
            <a:off x="6208675" y="1430192"/>
            <a:ext cx="3237194" cy="16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11">
            <a:extLst>
              <a:ext uri="{FF2B5EF4-FFF2-40B4-BE49-F238E27FC236}">
                <a16:creationId xmlns:a16="http://schemas.microsoft.com/office/drawing/2014/main" id="{094A9E9D-23FF-266C-ADA2-A644FA040D5D}"/>
              </a:ext>
            </a:extLst>
          </p:cNvPr>
          <p:cNvCxnSpPr/>
          <p:nvPr/>
        </p:nvCxnSpPr>
        <p:spPr>
          <a:xfrm>
            <a:off x="115375" y="5674959"/>
            <a:ext cx="1196125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DE148AC-03A9-96DF-F11C-D8F66088F446}"/>
              </a:ext>
            </a:extLst>
          </p:cNvPr>
          <p:cNvSpPr txBox="1"/>
          <p:nvPr/>
        </p:nvSpPr>
        <p:spPr>
          <a:xfrm>
            <a:off x="1016644" y="5706529"/>
            <a:ext cx="1510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联结学习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A4DC1-C3A3-9121-DE8D-C1740FB23611}"/>
              </a:ext>
            </a:extLst>
          </p:cNvPr>
          <p:cNvSpPr txBox="1"/>
          <p:nvPr/>
        </p:nvSpPr>
        <p:spPr>
          <a:xfrm>
            <a:off x="4318774" y="5706529"/>
            <a:ext cx="340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“散点方向</a:t>
            </a:r>
            <a:r>
              <a:rPr lang="en-US" altLang="zh-CN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人物”匹配判断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DDCC43-A572-21B7-6617-E2DBECFC8A68}"/>
              </a:ext>
            </a:extLst>
          </p:cNvPr>
          <p:cNvSpPr txBox="1"/>
          <p:nvPr/>
        </p:nvSpPr>
        <p:spPr>
          <a:xfrm>
            <a:off x="9664859" y="5708115"/>
            <a:ext cx="116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知觉决策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CAE4B82-D28C-C391-FF41-E99D8E673807}"/>
              </a:ext>
            </a:extLst>
          </p:cNvPr>
          <p:cNvSpPr/>
          <p:nvPr/>
        </p:nvSpPr>
        <p:spPr>
          <a:xfrm>
            <a:off x="196583" y="2817626"/>
            <a:ext cx="3623249" cy="2704103"/>
          </a:xfrm>
          <a:prstGeom prst="roundRect">
            <a:avLst>
              <a:gd name="adj" fmla="val 43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6477CF7B-85BD-817E-DBD5-7268E10C6FCD}"/>
              </a:ext>
            </a:extLst>
          </p:cNvPr>
          <p:cNvSpPr/>
          <p:nvPr/>
        </p:nvSpPr>
        <p:spPr>
          <a:xfrm>
            <a:off x="4208177" y="2817636"/>
            <a:ext cx="3623249" cy="2704103"/>
          </a:xfrm>
          <a:prstGeom prst="roundRect">
            <a:avLst>
              <a:gd name="adj" fmla="val 390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B8867982-AF44-8B99-8A34-A79184EEC7C0}"/>
              </a:ext>
            </a:extLst>
          </p:cNvPr>
          <p:cNvSpPr/>
          <p:nvPr/>
        </p:nvSpPr>
        <p:spPr>
          <a:xfrm>
            <a:off x="8219770" y="2817634"/>
            <a:ext cx="3623249" cy="2704082"/>
          </a:xfrm>
          <a:prstGeom prst="roundRect">
            <a:avLst>
              <a:gd name="adj" fmla="val 665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7A92E18-32B3-D23E-D3B1-2FB35054C922}"/>
              </a:ext>
            </a:extLst>
          </p:cNvPr>
          <p:cNvGrpSpPr/>
          <p:nvPr/>
        </p:nvGrpSpPr>
        <p:grpSpPr>
          <a:xfrm>
            <a:off x="5085532" y="2919875"/>
            <a:ext cx="2771834" cy="2487077"/>
            <a:chOff x="4813780" y="3090783"/>
            <a:chExt cx="3307151" cy="3077770"/>
          </a:xfrm>
        </p:grpSpPr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B3D2E137-FB20-E04C-4346-BDB77DAE0C76}"/>
                </a:ext>
              </a:extLst>
            </p:cNvPr>
            <p:cNvSpPr/>
            <p:nvPr/>
          </p:nvSpPr>
          <p:spPr>
            <a:xfrm>
              <a:off x="4844736" y="3253293"/>
              <a:ext cx="1444240" cy="974221"/>
            </a:xfrm>
            <a:prstGeom prst="roundRect">
              <a:avLst>
                <a:gd name="adj" fmla="val 67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B43D895E-1299-E435-D2E1-4F20C13ED2E1}"/>
                </a:ext>
              </a:extLst>
            </p:cNvPr>
            <p:cNvSpPr/>
            <p:nvPr/>
          </p:nvSpPr>
          <p:spPr>
            <a:xfrm>
              <a:off x="5584990" y="3959952"/>
              <a:ext cx="1444240" cy="974221"/>
            </a:xfrm>
            <a:prstGeom prst="roundRect">
              <a:avLst>
                <a:gd name="adj" fmla="val 53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BCFE1813-672D-436D-B5C7-CD05FBCFE492}"/>
                </a:ext>
              </a:extLst>
            </p:cNvPr>
            <p:cNvSpPr/>
            <p:nvPr/>
          </p:nvSpPr>
          <p:spPr>
            <a:xfrm>
              <a:off x="6278359" y="4844162"/>
              <a:ext cx="1444240" cy="974221"/>
            </a:xfrm>
            <a:prstGeom prst="roundRect">
              <a:avLst>
                <a:gd name="adj" fmla="val 67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6146A52-A59B-365E-5BC9-8054D5D7A8C6}"/>
                </a:ext>
              </a:extLst>
            </p:cNvPr>
            <p:cNvSpPr txBox="1"/>
            <p:nvPr/>
          </p:nvSpPr>
          <p:spPr>
            <a:xfrm>
              <a:off x="6012858" y="4537243"/>
              <a:ext cx="709301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自己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513CF74-610F-C5FC-9DC3-167AEB1BA136}"/>
                </a:ext>
              </a:extLst>
            </p:cNvPr>
            <p:cNvSpPr txBox="1"/>
            <p:nvPr/>
          </p:nvSpPr>
          <p:spPr>
            <a:xfrm>
              <a:off x="4813780" y="4274627"/>
              <a:ext cx="709301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500ms</a:t>
              </a:r>
              <a:endParaRPr lang="zh-CN" altLang="en-US" sz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4B1EC66-792A-AF8D-ADD3-731CE4BECC2C}"/>
                </a:ext>
              </a:extLst>
            </p:cNvPr>
            <p:cNvSpPr txBox="1"/>
            <p:nvPr/>
          </p:nvSpPr>
          <p:spPr>
            <a:xfrm>
              <a:off x="5375867" y="5015512"/>
              <a:ext cx="1104752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&lt; 3000ms</a:t>
              </a:r>
              <a:endParaRPr lang="zh-CN" altLang="en-US" sz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44B23A5-56E9-77F9-75A3-453284150E04}"/>
                </a:ext>
              </a:extLst>
            </p:cNvPr>
            <p:cNvSpPr txBox="1"/>
            <p:nvPr/>
          </p:nvSpPr>
          <p:spPr>
            <a:xfrm>
              <a:off x="6182759" y="5825765"/>
              <a:ext cx="846470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500ms</a:t>
              </a:r>
              <a:endParaRPr lang="zh-CN" altLang="en-US" sz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81BD469-8740-A0F0-94CC-025A818F8DF2}"/>
                </a:ext>
              </a:extLst>
            </p:cNvPr>
            <p:cNvSpPr txBox="1"/>
            <p:nvPr/>
          </p:nvSpPr>
          <p:spPr>
            <a:xfrm>
              <a:off x="6694887" y="5186905"/>
              <a:ext cx="624874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正确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7D3D7D0-587E-0024-CB58-D4D2AB4009CE}"/>
                </a:ext>
              </a:extLst>
            </p:cNvPr>
            <p:cNvSpPr txBox="1"/>
            <p:nvPr/>
          </p:nvSpPr>
          <p:spPr>
            <a:xfrm>
              <a:off x="6302595" y="3090783"/>
              <a:ext cx="1818336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相干点比例：</a:t>
              </a:r>
              <a:r>
                <a:rPr lang="en-US" altLang="zh-CN" sz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60%</a:t>
              </a:r>
              <a:endParaRPr lang="zh-CN" altLang="en-US" sz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E20B9549-AC3E-2E41-41AC-E052E9374CA9}"/>
              </a:ext>
            </a:extLst>
          </p:cNvPr>
          <p:cNvSpPr txBox="1"/>
          <p:nvPr/>
        </p:nvSpPr>
        <p:spPr>
          <a:xfrm>
            <a:off x="5923609" y="3908823"/>
            <a:ext cx="796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+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7" name="直接箭头连接符 97">
            <a:extLst>
              <a:ext uri="{FF2B5EF4-FFF2-40B4-BE49-F238E27FC236}">
                <a16:creationId xmlns:a16="http://schemas.microsoft.com/office/drawing/2014/main" id="{C8B3480F-DA51-DB68-890D-02E940FFF4E2}"/>
              </a:ext>
            </a:extLst>
          </p:cNvPr>
          <p:cNvCxnSpPr>
            <a:cxnSpLocks/>
          </p:cNvCxnSpPr>
          <p:nvPr/>
        </p:nvCxnSpPr>
        <p:spPr>
          <a:xfrm>
            <a:off x="4341810" y="3207808"/>
            <a:ext cx="1754387" cy="215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圆角矩形 51">
            <a:extLst>
              <a:ext uri="{FF2B5EF4-FFF2-40B4-BE49-F238E27FC236}">
                <a16:creationId xmlns:a16="http://schemas.microsoft.com/office/drawing/2014/main" id="{8958439A-CEE5-1B5C-DAAA-1C10751F42BB}"/>
              </a:ext>
            </a:extLst>
          </p:cNvPr>
          <p:cNvSpPr/>
          <p:nvPr/>
        </p:nvSpPr>
        <p:spPr>
          <a:xfrm>
            <a:off x="1300423" y="3281742"/>
            <a:ext cx="1444240" cy="9742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71C9F1A9-D34F-96C4-4D8C-464C44E61561}"/>
              </a:ext>
            </a:extLst>
          </p:cNvPr>
          <p:cNvSpPr/>
          <p:nvPr/>
        </p:nvSpPr>
        <p:spPr>
          <a:xfrm>
            <a:off x="2147753" y="4109828"/>
            <a:ext cx="1444240" cy="97422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6" name="直接箭头连接符 97">
            <a:extLst>
              <a:ext uri="{FF2B5EF4-FFF2-40B4-BE49-F238E27FC236}">
                <a16:creationId xmlns:a16="http://schemas.microsoft.com/office/drawing/2014/main" id="{112E279A-E09D-3EF2-BB62-B4278320DE92}"/>
              </a:ext>
            </a:extLst>
          </p:cNvPr>
          <p:cNvCxnSpPr>
            <a:cxnSpLocks/>
          </p:cNvCxnSpPr>
          <p:nvPr/>
        </p:nvCxnSpPr>
        <p:spPr>
          <a:xfrm>
            <a:off x="381793" y="3257259"/>
            <a:ext cx="1754387" cy="215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9300EB1-2312-4AC4-FBF2-0EBD803592B6}"/>
              </a:ext>
            </a:extLst>
          </p:cNvPr>
          <p:cNvSpPr txBox="1"/>
          <p:nvPr/>
        </p:nvSpPr>
        <p:spPr>
          <a:xfrm>
            <a:off x="1891002" y="3668007"/>
            <a:ext cx="263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31F8C6A0-AACC-2B0C-8CFC-7FD46CB54834}"/>
              </a:ext>
            </a:extLst>
          </p:cNvPr>
          <p:cNvSpPr txBox="1"/>
          <p:nvPr/>
        </p:nvSpPr>
        <p:spPr>
          <a:xfrm>
            <a:off x="1793138" y="3879593"/>
            <a:ext cx="488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自己</a:t>
            </a: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3B6FF23-096D-9749-7B1E-A2E062F28625}"/>
              </a:ext>
            </a:extLst>
          </p:cNvPr>
          <p:cNvSpPr txBox="1"/>
          <p:nvPr/>
        </p:nvSpPr>
        <p:spPr>
          <a:xfrm>
            <a:off x="2733454" y="4516819"/>
            <a:ext cx="263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+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8ABBC0C4-C1AE-497B-FE48-9D37271B106C}"/>
              </a:ext>
            </a:extLst>
          </p:cNvPr>
          <p:cNvSpPr txBox="1"/>
          <p:nvPr/>
        </p:nvSpPr>
        <p:spPr>
          <a:xfrm>
            <a:off x="2620971" y="4745166"/>
            <a:ext cx="488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生人</a:t>
            </a:r>
          </a:p>
        </p:txBody>
      </p: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87C57362-10AA-BFD2-9C55-D8B64044DEAF}"/>
              </a:ext>
            </a:extLst>
          </p:cNvPr>
          <p:cNvGrpSpPr/>
          <p:nvPr/>
        </p:nvGrpSpPr>
        <p:grpSpPr>
          <a:xfrm>
            <a:off x="9021024" y="3166874"/>
            <a:ext cx="2437979" cy="2355756"/>
            <a:chOff x="4813780" y="3253293"/>
            <a:chExt cx="2908819" cy="2915260"/>
          </a:xfrm>
        </p:grpSpPr>
        <p:sp>
          <p:nvSpPr>
            <p:cNvPr id="243" name="圆角矩形 242">
              <a:extLst>
                <a:ext uri="{FF2B5EF4-FFF2-40B4-BE49-F238E27FC236}">
                  <a16:creationId xmlns:a16="http://schemas.microsoft.com/office/drawing/2014/main" id="{DCBB8A82-E193-6EBF-D703-843A46832299}"/>
                </a:ext>
              </a:extLst>
            </p:cNvPr>
            <p:cNvSpPr/>
            <p:nvPr/>
          </p:nvSpPr>
          <p:spPr>
            <a:xfrm>
              <a:off x="4844736" y="3253293"/>
              <a:ext cx="1444240" cy="974221"/>
            </a:xfrm>
            <a:prstGeom prst="roundRect">
              <a:avLst>
                <a:gd name="adj" fmla="val 67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+</a:t>
              </a:r>
              <a:endParaRPr lang="zh-CN" altLang="en-US" sz="2000" dirty="0"/>
            </a:p>
          </p:txBody>
        </p:sp>
        <p:sp>
          <p:nvSpPr>
            <p:cNvPr id="244" name="圆角矩形 243">
              <a:extLst>
                <a:ext uri="{FF2B5EF4-FFF2-40B4-BE49-F238E27FC236}">
                  <a16:creationId xmlns:a16="http://schemas.microsoft.com/office/drawing/2014/main" id="{318729CD-FA02-EA02-0918-3A7545CDE18A}"/>
                </a:ext>
              </a:extLst>
            </p:cNvPr>
            <p:cNvSpPr/>
            <p:nvPr/>
          </p:nvSpPr>
          <p:spPr>
            <a:xfrm>
              <a:off x="5584990" y="3959952"/>
              <a:ext cx="1444240" cy="974221"/>
            </a:xfrm>
            <a:prstGeom prst="roundRect">
              <a:avLst>
                <a:gd name="adj" fmla="val 53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5" name="圆角矩形 244">
              <a:extLst>
                <a:ext uri="{FF2B5EF4-FFF2-40B4-BE49-F238E27FC236}">
                  <a16:creationId xmlns:a16="http://schemas.microsoft.com/office/drawing/2014/main" id="{333E8D06-C594-8C4A-1365-878D138E60BB}"/>
                </a:ext>
              </a:extLst>
            </p:cNvPr>
            <p:cNvSpPr/>
            <p:nvPr/>
          </p:nvSpPr>
          <p:spPr>
            <a:xfrm>
              <a:off x="6278359" y="4844162"/>
              <a:ext cx="1444240" cy="974221"/>
            </a:xfrm>
            <a:prstGeom prst="roundRect">
              <a:avLst>
                <a:gd name="adj" fmla="val 67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B36B10C1-D113-7C5F-DBF9-D3F1B5FD8F99}"/>
                </a:ext>
              </a:extLst>
            </p:cNvPr>
            <p:cNvSpPr txBox="1"/>
            <p:nvPr/>
          </p:nvSpPr>
          <p:spPr>
            <a:xfrm>
              <a:off x="4813780" y="4274627"/>
              <a:ext cx="709301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500ms</a:t>
              </a:r>
              <a:endParaRPr lang="zh-CN" altLang="en-US" sz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8" name="文本框 247">
              <a:extLst>
                <a:ext uri="{FF2B5EF4-FFF2-40B4-BE49-F238E27FC236}">
                  <a16:creationId xmlns:a16="http://schemas.microsoft.com/office/drawing/2014/main" id="{BF8E7DB4-820F-31BE-584D-9F9A162BDF27}"/>
                </a:ext>
              </a:extLst>
            </p:cNvPr>
            <p:cNvSpPr txBox="1"/>
            <p:nvPr/>
          </p:nvSpPr>
          <p:spPr>
            <a:xfrm>
              <a:off x="5375867" y="5015512"/>
              <a:ext cx="1104752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&lt; 3000ms</a:t>
              </a:r>
              <a:endParaRPr lang="zh-CN" altLang="en-US" sz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16C5FA59-F466-AB6D-981A-425BE530FF09}"/>
                </a:ext>
              </a:extLst>
            </p:cNvPr>
            <p:cNvSpPr txBox="1"/>
            <p:nvPr/>
          </p:nvSpPr>
          <p:spPr>
            <a:xfrm>
              <a:off x="6182760" y="5825765"/>
              <a:ext cx="846470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500ms</a:t>
              </a:r>
              <a:endParaRPr lang="zh-CN" altLang="en-US" sz="1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3707372C-4E22-8F21-C3B3-23127D0E256D}"/>
                </a:ext>
              </a:extLst>
            </p:cNvPr>
            <p:cNvSpPr txBox="1"/>
            <p:nvPr/>
          </p:nvSpPr>
          <p:spPr>
            <a:xfrm>
              <a:off x="6694887" y="5186905"/>
              <a:ext cx="624874" cy="342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正确</a:t>
              </a:r>
            </a:p>
          </p:txBody>
        </p:sp>
      </p:grpSp>
      <p:cxnSp>
        <p:nvCxnSpPr>
          <p:cNvPr id="252" name="直接箭头连接符 97">
            <a:extLst>
              <a:ext uri="{FF2B5EF4-FFF2-40B4-BE49-F238E27FC236}">
                <a16:creationId xmlns:a16="http://schemas.microsoft.com/office/drawing/2014/main" id="{FBC8E1D8-7705-7E6F-81BF-DB1EB311C12B}"/>
              </a:ext>
            </a:extLst>
          </p:cNvPr>
          <p:cNvCxnSpPr>
            <a:cxnSpLocks/>
          </p:cNvCxnSpPr>
          <p:nvPr/>
        </p:nvCxnSpPr>
        <p:spPr>
          <a:xfrm>
            <a:off x="8306950" y="3257259"/>
            <a:ext cx="1754387" cy="2157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3" name="表格 252">
            <a:extLst>
              <a:ext uri="{FF2B5EF4-FFF2-40B4-BE49-F238E27FC236}">
                <a16:creationId xmlns:a16="http://schemas.microsoft.com/office/drawing/2014/main" id="{889B98C7-9A8A-56A5-4F35-AC9703170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51749"/>
              </p:ext>
            </p:extLst>
          </p:nvPr>
        </p:nvGraphicFramePr>
        <p:xfrm>
          <a:off x="10384068" y="2919875"/>
          <a:ext cx="1400394" cy="668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87">
                  <a:extLst>
                    <a:ext uri="{9D8B030D-6E8A-4147-A177-3AD203B41FA5}">
                      <a16:colId xmlns:a16="http://schemas.microsoft.com/office/drawing/2014/main" val="3033977448"/>
                    </a:ext>
                  </a:extLst>
                </a:gridCol>
                <a:gridCol w="889307">
                  <a:extLst>
                    <a:ext uri="{9D8B030D-6E8A-4147-A177-3AD203B41FA5}">
                      <a16:colId xmlns:a16="http://schemas.microsoft.com/office/drawing/2014/main" val="3915110389"/>
                    </a:ext>
                  </a:extLst>
                </a:gridCol>
              </a:tblGrid>
              <a:tr h="212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条件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相干点比例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499772"/>
                  </a:ext>
                </a:extLst>
              </a:tr>
              <a:tr h="212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容易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571152"/>
                  </a:ext>
                </a:extLst>
              </a:tr>
              <a:tr h="2125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困难</a:t>
                      </a: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ysClr val="windowText" lastClr="0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30%</a:t>
                      </a:r>
                      <a:endParaRPr lang="zh-CN" altLang="en-US" sz="1100" dirty="0">
                        <a:solidFill>
                          <a:sysClr val="windowText" lastClr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55058" marR="55058" marT="27529" marB="275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850726"/>
                  </a:ext>
                </a:extLst>
              </a:tr>
            </a:tbl>
          </a:graphicData>
        </a:graphic>
      </p:graphicFrame>
      <p:sp>
        <p:nvSpPr>
          <p:cNvPr id="3" name="标题 1">
            <a:extLst>
              <a:ext uri="{FF2B5EF4-FFF2-40B4-BE49-F238E27FC236}">
                <a16:creationId xmlns:a16="http://schemas.microsoft.com/office/drawing/2014/main" id="{71C5F958-3610-FB27-76E1-8CFD51FECF55}"/>
              </a:ext>
            </a:extLst>
          </p:cNvPr>
          <p:cNvSpPr txBox="1">
            <a:spLocks/>
          </p:cNvSpPr>
          <p:nvPr/>
        </p:nvSpPr>
        <p:spPr>
          <a:xfrm>
            <a:off x="213695" y="339463"/>
            <a:ext cx="3101005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实验</a:t>
            </a:r>
            <a:r>
              <a:rPr lang="en-US" altLang="zh-CN" dirty="0"/>
              <a:t>1a</a:t>
            </a:r>
            <a:endParaRPr lang="zh-CN" altLang="en-US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2C6EAFF0-63EB-C060-2522-1C48EAAC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40" y="3332906"/>
            <a:ext cx="440609" cy="418637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68DE71C-322F-08A8-41AC-22AA0918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547" y="4185267"/>
            <a:ext cx="430655" cy="40561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6DE47C70-BC58-5F8F-2345-4AC45D84C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69" y="3652674"/>
            <a:ext cx="422181" cy="395708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B05FF5F2-957C-C6E9-6353-9B4E5E0F1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4954" y="3822100"/>
            <a:ext cx="648737" cy="608057"/>
          </a:xfrm>
          <a:prstGeom prst="rect">
            <a:avLst/>
          </a:prstGeom>
        </p:spPr>
      </p:pic>
      <p:sp>
        <p:nvSpPr>
          <p:cNvPr id="5" name="文本框 26">
            <a:extLst>
              <a:ext uri="{FF2B5EF4-FFF2-40B4-BE49-F238E27FC236}">
                <a16:creationId xmlns:a16="http://schemas.microsoft.com/office/drawing/2014/main" id="{6804BF25-6612-4D84-8984-D1E026530E1D}"/>
              </a:ext>
            </a:extLst>
          </p:cNvPr>
          <p:cNvSpPr txBox="1"/>
          <p:nvPr/>
        </p:nvSpPr>
        <p:spPr>
          <a:xfrm>
            <a:off x="2617259" y="2920763"/>
            <a:ext cx="11272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latin typeface="KaiTi" panose="02010609060101010101" pitchFamily="49" charset="-122"/>
                <a:ea typeface="KaiTi" panose="02010609060101010101" pitchFamily="49" charset="-122"/>
              </a:rPr>
              <a:t>散点向左：自己</a:t>
            </a:r>
            <a:endParaRPr kumimoji="1" lang="en-US" altLang="zh-CN" sz="105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sz="1050" dirty="0">
                <a:latin typeface="KaiTi" panose="02010609060101010101" pitchFamily="49" charset="-122"/>
                <a:ea typeface="KaiTi" panose="02010609060101010101" pitchFamily="49" charset="-122"/>
              </a:rPr>
              <a:t>散点向右：生人</a:t>
            </a:r>
          </a:p>
        </p:txBody>
      </p:sp>
    </p:spTree>
    <p:extLst>
      <p:ext uri="{BB962C8B-B14F-4D97-AF65-F5344CB8AC3E}">
        <p14:creationId xmlns:p14="http://schemas.microsoft.com/office/powerpoint/2010/main" val="38146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84968-A026-9E04-5892-1CBA1D1C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46EAF062-7347-9DAE-934A-BA195CC54AD9}"/>
              </a:ext>
            </a:extLst>
          </p:cNvPr>
          <p:cNvGrpSpPr/>
          <p:nvPr/>
        </p:nvGrpSpPr>
        <p:grpSpPr>
          <a:xfrm flipV="1">
            <a:off x="660942" y="1311029"/>
            <a:ext cx="3970216" cy="3970216"/>
            <a:chOff x="2665046" y="906584"/>
            <a:chExt cx="3970216" cy="397021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AB2E8A2-837C-B119-1EB8-E2E7C1BE1C20}"/>
                </a:ext>
              </a:extLst>
            </p:cNvPr>
            <p:cNvSpPr/>
            <p:nvPr/>
          </p:nvSpPr>
          <p:spPr>
            <a:xfrm>
              <a:off x="2665046" y="906584"/>
              <a:ext cx="3970216" cy="397021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2DC1D18-42B5-CC88-4922-DC4BF84B4CC0}"/>
                </a:ext>
              </a:extLst>
            </p:cNvPr>
            <p:cNvGrpSpPr/>
            <p:nvPr/>
          </p:nvGrpSpPr>
          <p:grpSpPr>
            <a:xfrm rot="10800000">
              <a:off x="3341076" y="1890345"/>
              <a:ext cx="836247" cy="265724"/>
              <a:chOff x="3208215" y="2965938"/>
              <a:chExt cx="836247" cy="26572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DA9EB697-E0B2-1A23-346F-DF5CCC0663D9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DD8EA6D8-ACB8-801C-7C0D-FC3E6463914E}"/>
                  </a:ext>
                </a:extLst>
              </p:cNvPr>
              <p:cNvCxnSpPr>
                <a:stCxn id="2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96B21BF-D470-DFE9-0C08-A39B5FF29D70}"/>
                </a:ext>
              </a:extLst>
            </p:cNvPr>
            <p:cNvGrpSpPr/>
            <p:nvPr/>
          </p:nvGrpSpPr>
          <p:grpSpPr>
            <a:xfrm rot="10800000">
              <a:off x="4912678" y="3008430"/>
              <a:ext cx="765199" cy="308222"/>
              <a:chOff x="3208215" y="2965938"/>
              <a:chExt cx="765199" cy="30822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B9C8D6A7-15BC-329C-8257-4C0C12B25632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70FCCC83-8DA8-EFE4-D35D-D51553DB7151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 rot="10800000" flipH="1" flipV="1">
                <a:off x="3473938" y="3098800"/>
                <a:ext cx="499476" cy="17536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9E542B0-BF26-387C-8A49-C4BD92CE2E8B}"/>
                </a:ext>
              </a:extLst>
            </p:cNvPr>
            <p:cNvGrpSpPr/>
            <p:nvPr/>
          </p:nvGrpSpPr>
          <p:grpSpPr>
            <a:xfrm rot="10800000">
              <a:off x="3892058" y="2538289"/>
              <a:ext cx="836247" cy="265724"/>
              <a:chOff x="3208215" y="2965938"/>
              <a:chExt cx="836247" cy="265724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09E4DE30-E95B-E69A-2DF8-E2DAFC5B9E90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F15BB911-9B41-CCC3-2050-7BC50D834A9F}"/>
                  </a:ext>
                </a:extLst>
              </p:cNvPr>
              <p:cNvCxnSpPr>
                <a:stCxn id="3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71FA1C90-50A4-A726-8FB5-CF22018B2DEF}"/>
                </a:ext>
              </a:extLst>
            </p:cNvPr>
            <p:cNvGrpSpPr/>
            <p:nvPr/>
          </p:nvGrpSpPr>
          <p:grpSpPr>
            <a:xfrm rot="10800000">
              <a:off x="4798646" y="1623643"/>
              <a:ext cx="836247" cy="265724"/>
              <a:chOff x="3208215" y="2965938"/>
              <a:chExt cx="836247" cy="26572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01192EFA-C330-DA88-D73B-DB072DAC69F8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0B8AF542-A7B8-2D4D-35D1-D3F8769F28E5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779C9432-FCA4-161D-AC0B-565A75B0678F}"/>
                </a:ext>
              </a:extLst>
            </p:cNvPr>
            <p:cNvGrpSpPr/>
            <p:nvPr/>
          </p:nvGrpSpPr>
          <p:grpSpPr>
            <a:xfrm rot="10800000">
              <a:off x="3962398" y="4000012"/>
              <a:ext cx="836248" cy="265724"/>
              <a:chOff x="3208215" y="2965938"/>
              <a:chExt cx="836248" cy="26572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FCD6F70-A470-15B4-BE6F-456BFF903C5F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C93950A1-4000-E474-6304-3EDB7190C47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73938" y="2989631"/>
                <a:ext cx="570525" cy="116863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7D15992-2FCA-644D-98F3-32D570128AF9}"/>
                </a:ext>
              </a:extLst>
            </p:cNvPr>
            <p:cNvGrpSpPr/>
            <p:nvPr/>
          </p:nvGrpSpPr>
          <p:grpSpPr>
            <a:xfrm rot="10800000">
              <a:off x="2927689" y="2506590"/>
              <a:ext cx="361667" cy="722382"/>
              <a:chOff x="3881258" y="3125913"/>
              <a:chExt cx="361667" cy="722382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5193FF28-25B6-DAAD-FBD5-953FCB5BD68C}"/>
                  </a:ext>
                </a:extLst>
              </p:cNvPr>
              <p:cNvSpPr/>
              <p:nvPr/>
            </p:nvSpPr>
            <p:spPr>
              <a:xfrm>
                <a:off x="3881258" y="3125913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F2DDFE01-C40E-12AD-7099-5C54999283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52309" y="3396223"/>
                <a:ext cx="190616" cy="452072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AA763A6-E24A-2F6E-D931-A34F1AAE4297}"/>
                </a:ext>
              </a:extLst>
            </p:cNvPr>
            <p:cNvGrpSpPr/>
            <p:nvPr/>
          </p:nvGrpSpPr>
          <p:grpSpPr>
            <a:xfrm rot="10800000">
              <a:off x="5103446" y="3609725"/>
              <a:ext cx="836247" cy="265724"/>
              <a:chOff x="3208215" y="2965938"/>
              <a:chExt cx="836247" cy="26572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53B2AAF5-9067-4F4B-4956-1A4258D0061B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F24E356F-BEEF-253F-4286-BA2485BFBEB2}"/>
                  </a:ext>
                </a:extLst>
              </p:cNvPr>
              <p:cNvCxnSpPr>
                <a:stCxn id="6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9206C8E1-2B2E-33FA-E9A7-61770E41AA05}"/>
                </a:ext>
              </a:extLst>
            </p:cNvPr>
            <p:cNvGrpSpPr/>
            <p:nvPr/>
          </p:nvGrpSpPr>
          <p:grpSpPr>
            <a:xfrm rot="10800000">
              <a:off x="5654432" y="2191724"/>
              <a:ext cx="265723" cy="837641"/>
              <a:chOff x="3208215" y="2394021"/>
              <a:chExt cx="265723" cy="837641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7BC67052-B1C0-865A-DCE8-791C941AA9A8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3C0AEC26-E1E3-45BF-4956-9ACA6477FF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27755" y="2394021"/>
                <a:ext cx="113322" cy="593479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6DEA43A8-9238-2845-29C1-7A124AE47F8E}"/>
                </a:ext>
              </a:extLst>
            </p:cNvPr>
            <p:cNvGrpSpPr/>
            <p:nvPr/>
          </p:nvGrpSpPr>
          <p:grpSpPr>
            <a:xfrm rot="10800000">
              <a:off x="3618518" y="3601915"/>
              <a:ext cx="836247" cy="265724"/>
              <a:chOff x="3208215" y="2965938"/>
              <a:chExt cx="836247" cy="265724"/>
            </a:xfrm>
          </p:grpSpPr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47D5F10F-1269-E1D8-57E7-88F788352D5F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D7AD44B7-E93D-D8CE-A7B7-AC0CA91D7FAF}"/>
                  </a:ext>
                </a:extLst>
              </p:cNvPr>
              <p:cNvCxnSpPr>
                <a:stCxn id="19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04124C45-D460-9300-36A5-A11FAA3E77B9}"/>
                </a:ext>
              </a:extLst>
            </p:cNvPr>
            <p:cNvGrpSpPr/>
            <p:nvPr/>
          </p:nvGrpSpPr>
          <p:grpSpPr>
            <a:xfrm rot="10800000">
              <a:off x="3552089" y="1447433"/>
              <a:ext cx="836247" cy="265724"/>
              <a:chOff x="3208215" y="2965938"/>
              <a:chExt cx="836247" cy="265724"/>
            </a:xfrm>
          </p:grpSpPr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C1F9ADC4-93B9-47DA-A85C-E601E24D5004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F696A7E2-5861-C3B1-AF10-A3717FDD404D}"/>
                  </a:ext>
                </a:extLst>
              </p:cNvPr>
              <p:cNvCxnSpPr>
                <a:stCxn id="199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0B3CB730-DC56-6033-02CD-BA4EBEAA1D62}"/>
              </a:ext>
            </a:extLst>
          </p:cNvPr>
          <p:cNvGrpSpPr/>
          <p:nvPr/>
        </p:nvGrpSpPr>
        <p:grpSpPr>
          <a:xfrm flipV="1">
            <a:off x="6585039" y="1239473"/>
            <a:ext cx="3970216" cy="3970216"/>
            <a:chOff x="2665046" y="906584"/>
            <a:chExt cx="3970216" cy="3970216"/>
          </a:xfrm>
        </p:grpSpPr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A40B77A0-8FFC-903E-27A4-F06D43EEBE52}"/>
                </a:ext>
              </a:extLst>
            </p:cNvPr>
            <p:cNvSpPr/>
            <p:nvPr/>
          </p:nvSpPr>
          <p:spPr>
            <a:xfrm>
              <a:off x="2665046" y="906584"/>
              <a:ext cx="3970216" cy="397021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2D2C7F9C-1C1E-AA88-B639-11FB95B09522}"/>
                </a:ext>
              </a:extLst>
            </p:cNvPr>
            <p:cNvGrpSpPr/>
            <p:nvPr/>
          </p:nvGrpSpPr>
          <p:grpSpPr>
            <a:xfrm rot="10800000">
              <a:off x="3493266" y="1854443"/>
              <a:ext cx="1032206" cy="265724"/>
              <a:chOff x="2860066" y="3001840"/>
              <a:chExt cx="1032206" cy="265724"/>
            </a:xfrm>
          </p:grpSpPr>
          <p:sp>
            <p:nvSpPr>
              <p:cNvPr id="280" name="椭圆 279">
                <a:extLst>
                  <a:ext uri="{FF2B5EF4-FFF2-40B4-BE49-F238E27FC236}">
                    <a16:creationId xmlns:a16="http://schemas.microsoft.com/office/drawing/2014/main" id="{D3C3CD8B-2400-4FFB-D22A-7AB4DD7B3476}"/>
                  </a:ext>
                </a:extLst>
              </p:cNvPr>
              <p:cNvSpPr/>
              <p:nvPr/>
            </p:nvSpPr>
            <p:spPr>
              <a:xfrm>
                <a:off x="3626549" y="3001840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81" name="直线连接符 280">
                <a:extLst>
                  <a:ext uri="{FF2B5EF4-FFF2-40B4-BE49-F238E27FC236}">
                    <a16:creationId xmlns:a16="http://schemas.microsoft.com/office/drawing/2014/main" id="{9EDACBE6-F899-DA4E-B4DF-8DB0469916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860066" y="3137897"/>
                <a:ext cx="738554" cy="7816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27323526-FA8F-4A98-9F61-B4168D83A46F}"/>
                </a:ext>
              </a:extLst>
            </p:cNvPr>
            <p:cNvGrpSpPr/>
            <p:nvPr/>
          </p:nvGrpSpPr>
          <p:grpSpPr>
            <a:xfrm rot="10800000">
              <a:off x="5412154" y="3050928"/>
              <a:ext cx="920134" cy="265724"/>
              <a:chOff x="2553804" y="2965938"/>
              <a:chExt cx="920134" cy="265724"/>
            </a:xfrm>
          </p:grpSpPr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07D75AC7-D9E5-6C1E-2F9A-521E2C815EBE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79" name="直线连接符 278">
                <a:extLst>
                  <a:ext uri="{FF2B5EF4-FFF2-40B4-BE49-F238E27FC236}">
                    <a16:creationId xmlns:a16="http://schemas.microsoft.com/office/drawing/2014/main" id="{2AC91FB9-4B23-8E3C-27CA-97817A8F17B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553804" y="3098800"/>
                <a:ext cx="658318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9C0043BE-6124-5712-48CD-20F0EABB6888}"/>
                </a:ext>
              </a:extLst>
            </p:cNvPr>
            <p:cNvGrpSpPr/>
            <p:nvPr/>
          </p:nvGrpSpPr>
          <p:grpSpPr>
            <a:xfrm rot="10800000">
              <a:off x="3626127" y="2538289"/>
              <a:ext cx="1102178" cy="265724"/>
              <a:chOff x="3208215" y="2965938"/>
              <a:chExt cx="1102178" cy="265724"/>
            </a:xfrm>
          </p:grpSpPr>
          <p:sp>
            <p:nvSpPr>
              <p:cNvPr id="276" name="椭圆 275">
                <a:extLst>
                  <a:ext uri="{FF2B5EF4-FFF2-40B4-BE49-F238E27FC236}">
                    <a16:creationId xmlns:a16="http://schemas.microsoft.com/office/drawing/2014/main" id="{F0384183-0281-6181-3450-BD61EC2443B8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77" name="直线连接符 276">
                <a:extLst>
                  <a:ext uri="{FF2B5EF4-FFF2-40B4-BE49-F238E27FC236}">
                    <a16:creationId xmlns:a16="http://schemas.microsoft.com/office/drawing/2014/main" id="{7C762C2F-AE13-DE6A-C483-350F7D88619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470369" y="3089916"/>
                <a:ext cx="840024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组合 254">
              <a:extLst>
                <a:ext uri="{FF2B5EF4-FFF2-40B4-BE49-F238E27FC236}">
                  <a16:creationId xmlns:a16="http://schemas.microsoft.com/office/drawing/2014/main" id="{3407D5A7-5BFF-6239-589B-D46467149B7B}"/>
                </a:ext>
              </a:extLst>
            </p:cNvPr>
            <p:cNvGrpSpPr/>
            <p:nvPr/>
          </p:nvGrpSpPr>
          <p:grpSpPr>
            <a:xfrm rot="10800000">
              <a:off x="5113214" y="1714478"/>
              <a:ext cx="1039449" cy="265724"/>
              <a:chOff x="2690445" y="2875103"/>
              <a:chExt cx="1039449" cy="265724"/>
            </a:xfrm>
          </p:grpSpPr>
          <p:sp>
            <p:nvSpPr>
              <p:cNvPr id="274" name="椭圆 273">
                <a:extLst>
                  <a:ext uri="{FF2B5EF4-FFF2-40B4-BE49-F238E27FC236}">
                    <a16:creationId xmlns:a16="http://schemas.microsoft.com/office/drawing/2014/main" id="{2A29F017-DA20-BC61-A3DF-6ED1F248373A}"/>
                  </a:ext>
                </a:extLst>
              </p:cNvPr>
              <p:cNvSpPr/>
              <p:nvPr/>
            </p:nvSpPr>
            <p:spPr>
              <a:xfrm>
                <a:off x="3464171" y="2875103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75" name="直线连接符 274">
                <a:extLst>
                  <a:ext uri="{FF2B5EF4-FFF2-40B4-BE49-F238E27FC236}">
                    <a16:creationId xmlns:a16="http://schemas.microsoft.com/office/drawing/2014/main" id="{40BB0109-3F78-EA1F-2906-3E69CCE7A20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690445" y="3007965"/>
                <a:ext cx="773726" cy="1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组合 255">
              <a:extLst>
                <a:ext uri="{FF2B5EF4-FFF2-40B4-BE49-F238E27FC236}">
                  <a16:creationId xmlns:a16="http://schemas.microsoft.com/office/drawing/2014/main" id="{9C55990D-5D51-CF17-F4E1-E87FB6484B66}"/>
                </a:ext>
              </a:extLst>
            </p:cNvPr>
            <p:cNvGrpSpPr/>
            <p:nvPr/>
          </p:nvGrpSpPr>
          <p:grpSpPr>
            <a:xfrm rot="10800000">
              <a:off x="4532923" y="4000012"/>
              <a:ext cx="968701" cy="265724"/>
              <a:chOff x="2505237" y="2965938"/>
              <a:chExt cx="968701" cy="265724"/>
            </a:xfrm>
          </p:grpSpPr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C8FB6630-5B0D-C72C-87B6-E062F62F742D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73" name="直线连接符 272">
                <a:extLst>
                  <a:ext uri="{FF2B5EF4-FFF2-40B4-BE49-F238E27FC236}">
                    <a16:creationId xmlns:a16="http://schemas.microsoft.com/office/drawing/2014/main" id="{79E10634-4727-3D08-1AE9-EE825135DA6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505237" y="3106494"/>
                <a:ext cx="702978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3EBEF425-9A61-6B04-8218-DE77C70126D6}"/>
                </a:ext>
              </a:extLst>
            </p:cNvPr>
            <p:cNvGrpSpPr/>
            <p:nvPr/>
          </p:nvGrpSpPr>
          <p:grpSpPr>
            <a:xfrm rot="10800000">
              <a:off x="3076240" y="2882164"/>
              <a:ext cx="971062" cy="265724"/>
              <a:chOff x="3123312" y="3206997"/>
              <a:chExt cx="971062" cy="265724"/>
            </a:xfrm>
          </p:grpSpPr>
          <p:sp>
            <p:nvSpPr>
              <p:cNvPr id="270" name="椭圆 269">
                <a:extLst>
                  <a:ext uri="{FF2B5EF4-FFF2-40B4-BE49-F238E27FC236}">
                    <a16:creationId xmlns:a16="http://schemas.microsoft.com/office/drawing/2014/main" id="{70BD77B3-D174-B90B-1310-02B002A0A04E}"/>
                  </a:ext>
                </a:extLst>
              </p:cNvPr>
              <p:cNvSpPr/>
              <p:nvPr/>
            </p:nvSpPr>
            <p:spPr>
              <a:xfrm>
                <a:off x="3828651" y="3206997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71" name="直线连接符 270">
                <a:extLst>
                  <a:ext uri="{FF2B5EF4-FFF2-40B4-BE49-F238E27FC236}">
                    <a16:creationId xmlns:a16="http://schemas.microsoft.com/office/drawing/2014/main" id="{AD5EF5FF-AECB-50BA-16FC-4B0796A501B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23312" y="3330331"/>
                <a:ext cx="705339" cy="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8E8F816B-BE43-F467-EAF4-35DC0805AB86}"/>
                </a:ext>
              </a:extLst>
            </p:cNvPr>
            <p:cNvGrpSpPr/>
            <p:nvPr/>
          </p:nvGrpSpPr>
          <p:grpSpPr>
            <a:xfrm rot="10800000">
              <a:off x="5259751" y="3564914"/>
              <a:ext cx="679942" cy="310535"/>
              <a:chOff x="3208215" y="2965938"/>
              <a:chExt cx="679942" cy="310535"/>
            </a:xfrm>
          </p:grpSpPr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5E1FE479-A45D-D0DE-BC75-3F64574610F1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9" name="直线连接符 268">
                <a:extLst>
                  <a:ext uri="{FF2B5EF4-FFF2-40B4-BE49-F238E27FC236}">
                    <a16:creationId xmlns:a16="http://schemas.microsoft.com/office/drawing/2014/main" id="{E4173C14-616B-2DED-4D50-7EAE4F96A025}"/>
                  </a:ext>
                </a:extLst>
              </p:cNvPr>
              <p:cNvCxnSpPr>
                <a:cxnSpLocks/>
                <a:stCxn id="268" idx="6"/>
              </p:cNvCxnSpPr>
              <p:nvPr/>
            </p:nvCxnSpPr>
            <p:spPr>
              <a:xfrm rot="10800000" flipH="1" flipV="1">
                <a:off x="3473938" y="3098800"/>
                <a:ext cx="414219" cy="177673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组合 258">
              <a:extLst>
                <a:ext uri="{FF2B5EF4-FFF2-40B4-BE49-F238E27FC236}">
                  <a16:creationId xmlns:a16="http://schemas.microsoft.com/office/drawing/2014/main" id="{7F030E2B-6FA3-1924-9B96-991F35E685E6}"/>
                </a:ext>
              </a:extLst>
            </p:cNvPr>
            <p:cNvGrpSpPr/>
            <p:nvPr/>
          </p:nvGrpSpPr>
          <p:grpSpPr>
            <a:xfrm rot="10800000">
              <a:off x="5578917" y="2191724"/>
              <a:ext cx="897324" cy="265724"/>
              <a:chOff x="2652129" y="2965938"/>
              <a:chExt cx="897324" cy="265724"/>
            </a:xfrm>
          </p:grpSpPr>
          <p:sp>
            <p:nvSpPr>
              <p:cNvPr id="266" name="椭圆 265">
                <a:extLst>
                  <a:ext uri="{FF2B5EF4-FFF2-40B4-BE49-F238E27FC236}">
                    <a16:creationId xmlns:a16="http://schemas.microsoft.com/office/drawing/2014/main" id="{ADF847E5-E961-A352-225C-D52BB702A2B3}"/>
                  </a:ext>
                </a:extLst>
              </p:cNvPr>
              <p:cNvSpPr/>
              <p:nvPr/>
            </p:nvSpPr>
            <p:spPr>
              <a:xfrm>
                <a:off x="3283730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7" name="直线连接符 266">
                <a:extLst>
                  <a:ext uri="{FF2B5EF4-FFF2-40B4-BE49-F238E27FC236}">
                    <a16:creationId xmlns:a16="http://schemas.microsoft.com/office/drawing/2014/main" id="{A2621472-98BE-B8A3-6FC0-207511043D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652129" y="3098799"/>
                <a:ext cx="611983" cy="1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61358B88-7D99-35E6-8458-9014B2269ACD}"/>
                </a:ext>
              </a:extLst>
            </p:cNvPr>
            <p:cNvGrpSpPr/>
            <p:nvPr/>
          </p:nvGrpSpPr>
          <p:grpSpPr>
            <a:xfrm rot="10800000">
              <a:off x="3759199" y="3601915"/>
              <a:ext cx="695566" cy="442912"/>
              <a:chOff x="3208215" y="2788750"/>
              <a:chExt cx="695566" cy="442912"/>
            </a:xfrm>
          </p:grpSpPr>
          <p:sp>
            <p:nvSpPr>
              <p:cNvPr id="264" name="椭圆 263">
                <a:extLst>
                  <a:ext uri="{FF2B5EF4-FFF2-40B4-BE49-F238E27FC236}">
                    <a16:creationId xmlns:a16="http://schemas.microsoft.com/office/drawing/2014/main" id="{EBF30909-A53B-CA0C-0B05-3D96FBF701AC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5" name="直线连接符 264">
                <a:extLst>
                  <a:ext uri="{FF2B5EF4-FFF2-40B4-BE49-F238E27FC236}">
                    <a16:creationId xmlns:a16="http://schemas.microsoft.com/office/drawing/2014/main" id="{8829DE21-AD6C-8C94-45E8-837F541D785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70183" y="2788750"/>
                <a:ext cx="433598" cy="26523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BDD345EC-A9DB-AE86-2BC0-88D16475823F}"/>
                </a:ext>
              </a:extLst>
            </p:cNvPr>
            <p:cNvGrpSpPr/>
            <p:nvPr/>
          </p:nvGrpSpPr>
          <p:grpSpPr>
            <a:xfrm rot="10800000">
              <a:off x="4122613" y="1447433"/>
              <a:ext cx="960583" cy="265724"/>
              <a:chOff x="2513355" y="2965938"/>
              <a:chExt cx="960583" cy="265724"/>
            </a:xfrm>
          </p:grpSpPr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1830D8E4-7A9F-40C5-952D-DB05B50E303B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63" name="直线连接符 262">
                <a:extLst>
                  <a:ext uri="{FF2B5EF4-FFF2-40B4-BE49-F238E27FC236}">
                    <a16:creationId xmlns:a16="http://schemas.microsoft.com/office/drawing/2014/main" id="{EFC22ECB-0389-68AE-5085-7DE487CFAFF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513355" y="3102707"/>
                <a:ext cx="683847" cy="3909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D649B4A-620A-7BA9-A497-2B6B25AFC645}"/>
              </a:ext>
            </a:extLst>
          </p:cNvPr>
          <p:cNvSpPr txBox="1"/>
          <p:nvPr/>
        </p:nvSpPr>
        <p:spPr>
          <a:xfrm>
            <a:off x="2056386" y="58774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自己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003FCCB-7357-D832-65D6-91D3F8E6613B}"/>
              </a:ext>
            </a:extLst>
          </p:cNvPr>
          <p:cNvSpPr txBox="1"/>
          <p:nvPr/>
        </p:nvSpPr>
        <p:spPr>
          <a:xfrm>
            <a:off x="8109035" y="588303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生人</a:t>
            </a:r>
          </a:p>
        </p:txBody>
      </p:sp>
    </p:spTree>
    <p:extLst>
      <p:ext uri="{BB962C8B-B14F-4D97-AF65-F5344CB8AC3E}">
        <p14:creationId xmlns:p14="http://schemas.microsoft.com/office/powerpoint/2010/main" val="125217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33360-1338-E5A0-62D6-97967D38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2FD2523E-29C4-8082-0FD7-71B0C64CB699}"/>
              </a:ext>
            </a:extLst>
          </p:cNvPr>
          <p:cNvGrpSpPr/>
          <p:nvPr/>
        </p:nvGrpSpPr>
        <p:grpSpPr>
          <a:xfrm flipV="1">
            <a:off x="1318830" y="1017862"/>
            <a:ext cx="3970216" cy="3970216"/>
            <a:chOff x="2665046" y="906584"/>
            <a:chExt cx="3970216" cy="397021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8D0CBEA-7DBD-A4D4-7E0E-4EB00E873E98}"/>
                </a:ext>
              </a:extLst>
            </p:cNvPr>
            <p:cNvSpPr/>
            <p:nvPr/>
          </p:nvSpPr>
          <p:spPr>
            <a:xfrm>
              <a:off x="2665046" y="906584"/>
              <a:ext cx="3970216" cy="397021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B8D3357-A808-D29B-1E5D-5C41186B8279}"/>
                </a:ext>
              </a:extLst>
            </p:cNvPr>
            <p:cNvGrpSpPr/>
            <p:nvPr/>
          </p:nvGrpSpPr>
          <p:grpSpPr>
            <a:xfrm rot="10800000">
              <a:off x="3341076" y="1890345"/>
              <a:ext cx="836247" cy="265724"/>
              <a:chOff x="3208215" y="2965938"/>
              <a:chExt cx="836247" cy="26572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41C36D7-481E-525C-3106-C5536E3F896D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70C0F984-B30C-D25E-F1AC-5F185369FB94}"/>
                  </a:ext>
                </a:extLst>
              </p:cNvPr>
              <p:cNvCxnSpPr>
                <a:stCxn id="2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9D1C3ED-627D-D725-A99D-0522F3F36A35}"/>
                </a:ext>
              </a:extLst>
            </p:cNvPr>
            <p:cNvGrpSpPr/>
            <p:nvPr/>
          </p:nvGrpSpPr>
          <p:grpSpPr>
            <a:xfrm rot="10800000">
              <a:off x="4912678" y="3008430"/>
              <a:ext cx="765199" cy="308222"/>
              <a:chOff x="3208215" y="2965938"/>
              <a:chExt cx="765199" cy="30822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2E0612C-B78A-885C-F10E-1B3C422955FD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3FCBB687-8730-4878-D9C0-1DC8C7DAF457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 rot="10800000" flipH="1" flipV="1">
                <a:off x="3473938" y="3098800"/>
                <a:ext cx="499476" cy="17536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30B5E930-FB8F-5ED5-2C48-BEED9F57605C}"/>
                </a:ext>
              </a:extLst>
            </p:cNvPr>
            <p:cNvGrpSpPr/>
            <p:nvPr/>
          </p:nvGrpSpPr>
          <p:grpSpPr>
            <a:xfrm rot="10800000">
              <a:off x="3892058" y="2538289"/>
              <a:ext cx="836247" cy="265724"/>
              <a:chOff x="3208215" y="2965938"/>
              <a:chExt cx="836247" cy="265724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AEA5AA12-87E8-A1BB-9F54-9E71FE7A0EF4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7BDFF549-DFCE-D9F0-6D6C-97BC746785C8}"/>
                  </a:ext>
                </a:extLst>
              </p:cNvPr>
              <p:cNvCxnSpPr>
                <a:stCxn id="3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5889B7F-EEA0-5733-9674-944FF31925F4}"/>
                </a:ext>
              </a:extLst>
            </p:cNvPr>
            <p:cNvGrpSpPr/>
            <p:nvPr/>
          </p:nvGrpSpPr>
          <p:grpSpPr>
            <a:xfrm rot="10800000">
              <a:off x="4798646" y="1623643"/>
              <a:ext cx="836247" cy="265724"/>
              <a:chOff x="3208215" y="2965938"/>
              <a:chExt cx="836247" cy="26572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2CD63B13-878D-568F-65E7-208C2164B31A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B647DE1E-8070-38CC-59BA-7BF08838CCFF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70BB3A1-2CF8-DC27-80BE-02F459DE5C28}"/>
                </a:ext>
              </a:extLst>
            </p:cNvPr>
            <p:cNvGrpSpPr/>
            <p:nvPr/>
          </p:nvGrpSpPr>
          <p:grpSpPr>
            <a:xfrm rot="10800000">
              <a:off x="3962398" y="4000012"/>
              <a:ext cx="836248" cy="265724"/>
              <a:chOff x="3208215" y="2965938"/>
              <a:chExt cx="836248" cy="26572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12716F8-B9E6-B9DC-EBBD-4570BDEDF830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52077336-A43B-A02D-E079-0268986EA93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73938" y="2989631"/>
                <a:ext cx="570525" cy="116863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BEE7A01-4EB3-62D6-DE55-B6913620121C}"/>
                </a:ext>
              </a:extLst>
            </p:cNvPr>
            <p:cNvGrpSpPr/>
            <p:nvPr/>
          </p:nvGrpSpPr>
          <p:grpSpPr>
            <a:xfrm rot="10800000">
              <a:off x="2927689" y="2506590"/>
              <a:ext cx="361667" cy="722382"/>
              <a:chOff x="3881258" y="3125913"/>
              <a:chExt cx="361667" cy="722382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835D616A-F1F6-AF0C-50F0-0B46E7E9F1DB}"/>
                  </a:ext>
                </a:extLst>
              </p:cNvPr>
              <p:cNvSpPr/>
              <p:nvPr/>
            </p:nvSpPr>
            <p:spPr>
              <a:xfrm>
                <a:off x="3881258" y="3125913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26EB405A-F393-0115-0159-145DC9E3A9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52309" y="3396223"/>
                <a:ext cx="190616" cy="452072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557D33E7-E1B4-950E-E257-DF774331519E}"/>
                </a:ext>
              </a:extLst>
            </p:cNvPr>
            <p:cNvGrpSpPr/>
            <p:nvPr/>
          </p:nvGrpSpPr>
          <p:grpSpPr>
            <a:xfrm rot="10800000">
              <a:off x="5103446" y="3609725"/>
              <a:ext cx="836247" cy="265724"/>
              <a:chOff x="3208215" y="2965938"/>
              <a:chExt cx="836247" cy="26572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DB9718E8-07BC-D8E5-D801-8A170DC57FC3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B248CC5A-D421-B978-47D6-61184C9B9C6E}"/>
                  </a:ext>
                </a:extLst>
              </p:cNvPr>
              <p:cNvCxnSpPr>
                <a:stCxn id="6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4990B119-9FD1-BBDF-1E5A-AAA0FA4AA1C9}"/>
                </a:ext>
              </a:extLst>
            </p:cNvPr>
            <p:cNvGrpSpPr/>
            <p:nvPr/>
          </p:nvGrpSpPr>
          <p:grpSpPr>
            <a:xfrm rot="10800000">
              <a:off x="5654432" y="2191724"/>
              <a:ext cx="265723" cy="837641"/>
              <a:chOff x="3208215" y="2394021"/>
              <a:chExt cx="265723" cy="837641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1F10AC66-15FC-F897-1737-698E61D01FA1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0BC6E47E-39FE-012D-95FD-6FF13E94B2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27755" y="2394021"/>
                <a:ext cx="113322" cy="593479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51999279-2B6D-A60A-FFCE-4DD4E82512A1}"/>
                </a:ext>
              </a:extLst>
            </p:cNvPr>
            <p:cNvGrpSpPr/>
            <p:nvPr/>
          </p:nvGrpSpPr>
          <p:grpSpPr>
            <a:xfrm rot="10800000">
              <a:off x="3618518" y="3601915"/>
              <a:ext cx="836247" cy="265724"/>
              <a:chOff x="3208215" y="2965938"/>
              <a:chExt cx="836247" cy="265724"/>
            </a:xfrm>
          </p:grpSpPr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2F9E6B56-0D44-F363-1DCA-E583C758D789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5A844E26-197E-0FAF-8E78-B27A79AE1CF3}"/>
                  </a:ext>
                </a:extLst>
              </p:cNvPr>
              <p:cNvCxnSpPr>
                <a:stCxn id="19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4873C1F2-1186-CC08-ABAE-A5E1CFD16FAC}"/>
                </a:ext>
              </a:extLst>
            </p:cNvPr>
            <p:cNvGrpSpPr/>
            <p:nvPr/>
          </p:nvGrpSpPr>
          <p:grpSpPr>
            <a:xfrm rot="10800000">
              <a:off x="3552089" y="1447433"/>
              <a:ext cx="836247" cy="265724"/>
              <a:chOff x="3208215" y="2965938"/>
              <a:chExt cx="836247" cy="265724"/>
            </a:xfrm>
          </p:grpSpPr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3843D701-ED7C-A0F8-4E5F-F6EF50B05FF1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69FB038E-A525-0692-F023-0EDBE22190B9}"/>
                  </a:ext>
                </a:extLst>
              </p:cNvPr>
              <p:cNvCxnSpPr>
                <a:stCxn id="199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E3BA4F69-A8D5-414B-FD7B-97AC78C70A4F}"/>
              </a:ext>
            </a:extLst>
          </p:cNvPr>
          <p:cNvSpPr txBox="1"/>
          <p:nvPr/>
        </p:nvSpPr>
        <p:spPr>
          <a:xfrm>
            <a:off x="2643933" y="5495344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自己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E5F256-CF56-2975-4CD8-1C9407E70FD3}"/>
              </a:ext>
            </a:extLst>
          </p:cNvPr>
          <p:cNvGrpSpPr/>
          <p:nvPr/>
        </p:nvGrpSpPr>
        <p:grpSpPr>
          <a:xfrm flipV="1">
            <a:off x="6912368" y="1105541"/>
            <a:ext cx="3970216" cy="3970216"/>
            <a:chOff x="2665046" y="906584"/>
            <a:chExt cx="3970216" cy="397021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B224A79F-9D6F-4AC9-3173-D601E15BE548}"/>
                </a:ext>
              </a:extLst>
            </p:cNvPr>
            <p:cNvSpPr/>
            <p:nvPr/>
          </p:nvSpPr>
          <p:spPr>
            <a:xfrm>
              <a:off x="2665046" y="906584"/>
              <a:ext cx="3970216" cy="397021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4079541-B406-35DF-5525-F1F9B56C8C82}"/>
                </a:ext>
              </a:extLst>
            </p:cNvPr>
            <p:cNvGrpSpPr/>
            <p:nvPr/>
          </p:nvGrpSpPr>
          <p:grpSpPr>
            <a:xfrm rot="10800000">
              <a:off x="3341076" y="1890345"/>
              <a:ext cx="836247" cy="265724"/>
              <a:chOff x="3208215" y="2965938"/>
              <a:chExt cx="836247" cy="265724"/>
            </a:xfrm>
          </p:grpSpPr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6F43570F-B0FE-6AFE-5CC7-75950AF6B129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35" name="直线连接符 26">
                <a:extLst>
                  <a:ext uri="{FF2B5EF4-FFF2-40B4-BE49-F238E27FC236}">
                    <a16:creationId xmlns:a16="http://schemas.microsoft.com/office/drawing/2014/main" id="{ADFEF687-D3F9-BC4D-DD13-D4A0AE1FB34D}"/>
                  </a:ext>
                </a:extLst>
              </p:cNvPr>
              <p:cNvCxnSpPr>
                <a:stCxn id="234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D8CBAF1-6C5D-74BC-846D-EB58CCF1A243}"/>
                </a:ext>
              </a:extLst>
            </p:cNvPr>
            <p:cNvGrpSpPr/>
            <p:nvPr/>
          </p:nvGrpSpPr>
          <p:grpSpPr>
            <a:xfrm rot="10800000">
              <a:off x="4912678" y="3008430"/>
              <a:ext cx="765199" cy="308222"/>
              <a:chOff x="3208215" y="2965938"/>
              <a:chExt cx="765199" cy="308222"/>
            </a:xfrm>
          </p:grpSpPr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B30589C8-302F-5CF2-5FF6-54912A8C4D0D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33" name="直线连接符 29">
                <a:extLst>
                  <a:ext uri="{FF2B5EF4-FFF2-40B4-BE49-F238E27FC236}">
                    <a16:creationId xmlns:a16="http://schemas.microsoft.com/office/drawing/2014/main" id="{82289608-6DE3-A0B5-7BB5-3425CF2481AC}"/>
                  </a:ext>
                </a:extLst>
              </p:cNvPr>
              <p:cNvCxnSpPr>
                <a:cxnSpLocks/>
                <a:stCxn id="232" idx="6"/>
              </p:cNvCxnSpPr>
              <p:nvPr/>
            </p:nvCxnSpPr>
            <p:spPr>
              <a:xfrm rot="10800000" flipH="1" flipV="1">
                <a:off x="3473938" y="3098800"/>
                <a:ext cx="499476" cy="17536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416FD9C-942E-8A41-28B5-E18DC948BC2E}"/>
                </a:ext>
              </a:extLst>
            </p:cNvPr>
            <p:cNvGrpSpPr/>
            <p:nvPr/>
          </p:nvGrpSpPr>
          <p:grpSpPr>
            <a:xfrm rot="10800000">
              <a:off x="3892058" y="2538289"/>
              <a:ext cx="836247" cy="265724"/>
              <a:chOff x="3208215" y="2965938"/>
              <a:chExt cx="836247" cy="265724"/>
            </a:xfrm>
          </p:grpSpPr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FF2AEE3E-8B34-2199-CEF4-7D5B3BCDA1C0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31" name="直线连接符 40">
                <a:extLst>
                  <a:ext uri="{FF2B5EF4-FFF2-40B4-BE49-F238E27FC236}">
                    <a16:creationId xmlns:a16="http://schemas.microsoft.com/office/drawing/2014/main" id="{6FEE1B0B-A850-357F-C7B6-FF65F16B281E}"/>
                  </a:ext>
                </a:extLst>
              </p:cNvPr>
              <p:cNvCxnSpPr>
                <a:stCxn id="230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29775F4-D3AA-2208-60CB-5116D6691D26}"/>
                </a:ext>
              </a:extLst>
            </p:cNvPr>
            <p:cNvGrpSpPr/>
            <p:nvPr/>
          </p:nvGrpSpPr>
          <p:grpSpPr>
            <a:xfrm rot="10800000">
              <a:off x="4798646" y="1623643"/>
              <a:ext cx="836247" cy="265724"/>
              <a:chOff x="3208215" y="2965938"/>
              <a:chExt cx="836247" cy="265724"/>
            </a:xfrm>
          </p:grpSpPr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9CD285AA-7C85-B2C8-D888-544028DC8530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29" name="直线连接符 47">
                <a:extLst>
                  <a:ext uri="{FF2B5EF4-FFF2-40B4-BE49-F238E27FC236}">
                    <a16:creationId xmlns:a16="http://schemas.microsoft.com/office/drawing/2014/main" id="{CCBCE753-8AB2-32D1-91BC-9A0D77A60EF6}"/>
                  </a:ext>
                </a:extLst>
              </p:cNvPr>
              <p:cNvCxnSpPr>
                <a:stCxn id="228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3DE4933-77F8-1A28-C981-3238B9C7D8A4}"/>
                </a:ext>
              </a:extLst>
            </p:cNvPr>
            <p:cNvGrpSpPr/>
            <p:nvPr/>
          </p:nvGrpSpPr>
          <p:grpSpPr>
            <a:xfrm rot="10800000">
              <a:off x="3962398" y="4000012"/>
              <a:ext cx="836248" cy="265724"/>
              <a:chOff x="3208215" y="2965938"/>
              <a:chExt cx="836248" cy="265724"/>
            </a:xfrm>
          </p:grpSpPr>
          <p:sp>
            <p:nvSpPr>
              <p:cNvPr id="226" name="椭圆 225">
                <a:extLst>
                  <a:ext uri="{FF2B5EF4-FFF2-40B4-BE49-F238E27FC236}">
                    <a16:creationId xmlns:a16="http://schemas.microsoft.com/office/drawing/2014/main" id="{57344570-75CB-4047-8EBE-B63CF4CB3D16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27" name="直线连接符 50">
                <a:extLst>
                  <a:ext uri="{FF2B5EF4-FFF2-40B4-BE49-F238E27FC236}">
                    <a16:creationId xmlns:a16="http://schemas.microsoft.com/office/drawing/2014/main" id="{CD3752B1-F40E-38AC-5B2C-3635BE7E14B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73938" y="2989631"/>
                <a:ext cx="570525" cy="116863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EA821ED-76A8-82EA-A4CA-914EA7630E9E}"/>
                </a:ext>
              </a:extLst>
            </p:cNvPr>
            <p:cNvGrpSpPr/>
            <p:nvPr/>
          </p:nvGrpSpPr>
          <p:grpSpPr>
            <a:xfrm rot="10800000">
              <a:off x="2927689" y="2506590"/>
              <a:ext cx="361667" cy="722382"/>
              <a:chOff x="3881258" y="3125913"/>
              <a:chExt cx="361667" cy="722382"/>
            </a:xfrm>
          </p:grpSpPr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07D13133-E84E-EC28-72CB-06E24D5785BA}"/>
                  </a:ext>
                </a:extLst>
              </p:cNvPr>
              <p:cNvSpPr/>
              <p:nvPr/>
            </p:nvSpPr>
            <p:spPr>
              <a:xfrm>
                <a:off x="3881258" y="3125913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25" name="直线连接符 55">
                <a:extLst>
                  <a:ext uri="{FF2B5EF4-FFF2-40B4-BE49-F238E27FC236}">
                    <a16:creationId xmlns:a16="http://schemas.microsoft.com/office/drawing/2014/main" id="{6775AC76-39D3-D2B9-60B8-DD789FF36D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52309" y="3396223"/>
                <a:ext cx="190616" cy="452072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97F5010-9468-BC96-0153-73BECCCCEBCE}"/>
                </a:ext>
              </a:extLst>
            </p:cNvPr>
            <p:cNvGrpSpPr/>
            <p:nvPr/>
          </p:nvGrpSpPr>
          <p:grpSpPr>
            <a:xfrm rot="10800000">
              <a:off x="5103446" y="3609725"/>
              <a:ext cx="836247" cy="265724"/>
              <a:chOff x="3208215" y="2965938"/>
              <a:chExt cx="836247" cy="265724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9653397-311B-71C7-4788-3F881AAA118A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4" name="直线连接符 62">
                <a:extLst>
                  <a:ext uri="{FF2B5EF4-FFF2-40B4-BE49-F238E27FC236}">
                    <a16:creationId xmlns:a16="http://schemas.microsoft.com/office/drawing/2014/main" id="{BE0A0DEE-ACCF-F688-96BE-912FEC8A37D8}"/>
                  </a:ext>
                </a:extLst>
              </p:cNvPr>
              <p:cNvCxnSpPr>
                <a:stCxn id="2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21D339D-B82D-0B11-F5E6-D7AF7AD8FBB9}"/>
                </a:ext>
              </a:extLst>
            </p:cNvPr>
            <p:cNvGrpSpPr/>
            <p:nvPr/>
          </p:nvGrpSpPr>
          <p:grpSpPr>
            <a:xfrm rot="10800000">
              <a:off x="5654432" y="2191724"/>
              <a:ext cx="265723" cy="837641"/>
              <a:chOff x="3208215" y="2394021"/>
              <a:chExt cx="265723" cy="837641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4BC6D8A9-AB2E-EC45-715E-1F14120169A6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1" name="直线连接符 193">
                <a:extLst>
                  <a:ext uri="{FF2B5EF4-FFF2-40B4-BE49-F238E27FC236}">
                    <a16:creationId xmlns:a16="http://schemas.microsoft.com/office/drawing/2014/main" id="{1B6251BE-42E6-3F08-ECF1-A374207F6E7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27755" y="2394021"/>
                <a:ext cx="113322" cy="593479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A372B89-76A9-6D73-634E-223A0138A409}"/>
                </a:ext>
              </a:extLst>
            </p:cNvPr>
            <p:cNvGrpSpPr/>
            <p:nvPr/>
          </p:nvGrpSpPr>
          <p:grpSpPr>
            <a:xfrm rot="10800000">
              <a:off x="3618518" y="3601915"/>
              <a:ext cx="836247" cy="265724"/>
              <a:chOff x="3208215" y="2965938"/>
              <a:chExt cx="836247" cy="265724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545FAC8-0201-F488-D4EC-79D2FF8667D4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8" name="直线连接符 196">
                <a:extLst>
                  <a:ext uri="{FF2B5EF4-FFF2-40B4-BE49-F238E27FC236}">
                    <a16:creationId xmlns:a16="http://schemas.microsoft.com/office/drawing/2014/main" id="{B4518374-A677-D97C-1E04-CFC275F206C3}"/>
                  </a:ext>
                </a:extLst>
              </p:cNvPr>
              <p:cNvCxnSpPr>
                <a:stCxn id="17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3767313-91DE-AAD6-4304-1D138D69E4A1}"/>
                </a:ext>
              </a:extLst>
            </p:cNvPr>
            <p:cNvGrpSpPr/>
            <p:nvPr/>
          </p:nvGrpSpPr>
          <p:grpSpPr>
            <a:xfrm rot="10800000">
              <a:off x="3552089" y="1447433"/>
              <a:ext cx="836247" cy="265724"/>
              <a:chOff x="3208215" y="2965938"/>
              <a:chExt cx="836247" cy="265724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E129C94-D04B-7E6D-BCED-945EB1C7264C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6" name="直线连接符 199">
                <a:extLst>
                  <a:ext uri="{FF2B5EF4-FFF2-40B4-BE49-F238E27FC236}">
                    <a16:creationId xmlns:a16="http://schemas.microsoft.com/office/drawing/2014/main" id="{F1AA2B1F-25EA-4AD4-ECE3-30B27DCCC2C7}"/>
                  </a:ext>
                </a:extLst>
              </p:cNvPr>
              <p:cNvCxnSpPr>
                <a:stCxn id="15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2" name="文本框 281">
            <a:extLst>
              <a:ext uri="{FF2B5EF4-FFF2-40B4-BE49-F238E27FC236}">
                <a16:creationId xmlns:a16="http://schemas.microsoft.com/office/drawing/2014/main" id="{A56C2180-A843-2967-863D-9755BDEC6C43}"/>
              </a:ext>
            </a:extLst>
          </p:cNvPr>
          <p:cNvSpPr txBox="1"/>
          <p:nvPr/>
        </p:nvSpPr>
        <p:spPr>
          <a:xfrm>
            <a:off x="8307156" y="548508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生人</a:t>
            </a:r>
          </a:p>
        </p:txBody>
      </p:sp>
    </p:spTree>
    <p:extLst>
      <p:ext uri="{BB962C8B-B14F-4D97-AF65-F5344CB8AC3E}">
        <p14:creationId xmlns:p14="http://schemas.microsoft.com/office/powerpoint/2010/main" val="165453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B103F6-CAF7-EC55-998E-F83FBAA5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7D4C559F-71E0-9293-70C9-C233C3E61C6D}"/>
              </a:ext>
            </a:extLst>
          </p:cNvPr>
          <p:cNvGrpSpPr/>
          <p:nvPr/>
        </p:nvGrpSpPr>
        <p:grpSpPr>
          <a:xfrm flipV="1">
            <a:off x="4060092" y="1499715"/>
            <a:ext cx="3970216" cy="3970216"/>
            <a:chOff x="2665046" y="906584"/>
            <a:chExt cx="3970216" cy="397021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1637D9A-9264-841C-D778-68742972E0B8}"/>
                </a:ext>
              </a:extLst>
            </p:cNvPr>
            <p:cNvSpPr/>
            <p:nvPr/>
          </p:nvSpPr>
          <p:spPr>
            <a:xfrm>
              <a:off x="2665046" y="906584"/>
              <a:ext cx="3970216" cy="3970216"/>
            </a:xfrm>
            <a:prstGeom prst="ellipse">
              <a:avLst/>
            </a:prstGeom>
            <a:noFill/>
            <a:ln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E6921AD3-CC80-F8D2-6E90-452DE9DE6D66}"/>
                </a:ext>
              </a:extLst>
            </p:cNvPr>
            <p:cNvGrpSpPr/>
            <p:nvPr/>
          </p:nvGrpSpPr>
          <p:grpSpPr>
            <a:xfrm rot="10800000">
              <a:off x="3341076" y="1890345"/>
              <a:ext cx="836247" cy="265724"/>
              <a:chOff x="3208215" y="2965938"/>
              <a:chExt cx="836247" cy="265724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8BD2E8A0-9738-08C5-8D70-39BFAE04D8A5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7C530D75-E0D6-831B-CEDF-414221A63C23}"/>
                  </a:ext>
                </a:extLst>
              </p:cNvPr>
              <p:cNvCxnSpPr>
                <a:stCxn id="2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502CE3C-88D6-BB6C-615E-CB6038C60A70}"/>
                </a:ext>
              </a:extLst>
            </p:cNvPr>
            <p:cNvGrpSpPr/>
            <p:nvPr/>
          </p:nvGrpSpPr>
          <p:grpSpPr>
            <a:xfrm rot="10800000">
              <a:off x="4912678" y="3008430"/>
              <a:ext cx="765199" cy="308222"/>
              <a:chOff x="3208215" y="2965938"/>
              <a:chExt cx="765199" cy="30822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AEBA757-B8AE-5707-201F-31F4B4B9C984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30" name="直线连接符 29">
                <a:extLst>
                  <a:ext uri="{FF2B5EF4-FFF2-40B4-BE49-F238E27FC236}">
                    <a16:creationId xmlns:a16="http://schemas.microsoft.com/office/drawing/2014/main" id="{65CD2E9E-FD6D-F381-2E3F-CCEB08E8EE5C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>
              <a:xfrm rot="10800000" flipH="1" flipV="1">
                <a:off x="3473938" y="3098800"/>
                <a:ext cx="499476" cy="175360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6CD8439-D81E-427C-6FE3-A72A51B473E7}"/>
                </a:ext>
              </a:extLst>
            </p:cNvPr>
            <p:cNvGrpSpPr/>
            <p:nvPr/>
          </p:nvGrpSpPr>
          <p:grpSpPr>
            <a:xfrm rot="10800000">
              <a:off x="3892058" y="2538289"/>
              <a:ext cx="836247" cy="265724"/>
              <a:chOff x="3208215" y="2965938"/>
              <a:chExt cx="836247" cy="265724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96FA2E4-0944-D988-4A1C-88ED57B507C5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1" name="直线连接符 40">
                <a:extLst>
                  <a:ext uri="{FF2B5EF4-FFF2-40B4-BE49-F238E27FC236}">
                    <a16:creationId xmlns:a16="http://schemas.microsoft.com/office/drawing/2014/main" id="{EE1DF06A-4C02-B70C-4E61-C156C21BDCC4}"/>
                  </a:ext>
                </a:extLst>
              </p:cNvPr>
              <p:cNvCxnSpPr>
                <a:stCxn id="3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A23067A8-272B-72F8-C5F6-E4A6A63A40C7}"/>
                </a:ext>
              </a:extLst>
            </p:cNvPr>
            <p:cNvGrpSpPr/>
            <p:nvPr/>
          </p:nvGrpSpPr>
          <p:grpSpPr>
            <a:xfrm rot="10800000">
              <a:off x="4798646" y="1623643"/>
              <a:ext cx="836247" cy="265724"/>
              <a:chOff x="3208215" y="2965938"/>
              <a:chExt cx="836247" cy="265724"/>
            </a:xfrm>
          </p:grpSpPr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3A10A87F-49D0-5A5C-DE20-80D7EFBC5FAE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8" name="直线连接符 47">
                <a:extLst>
                  <a:ext uri="{FF2B5EF4-FFF2-40B4-BE49-F238E27FC236}">
                    <a16:creationId xmlns:a16="http://schemas.microsoft.com/office/drawing/2014/main" id="{E933168A-4B6A-00AD-4C17-3D977DBEB674}"/>
                  </a:ext>
                </a:extLst>
              </p:cNvPr>
              <p:cNvCxnSpPr>
                <a:stCxn id="45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E103F03-C4BA-7283-C0D0-FFA7C91BEDDE}"/>
                </a:ext>
              </a:extLst>
            </p:cNvPr>
            <p:cNvGrpSpPr/>
            <p:nvPr/>
          </p:nvGrpSpPr>
          <p:grpSpPr>
            <a:xfrm rot="10800000">
              <a:off x="3962398" y="4000012"/>
              <a:ext cx="836248" cy="265724"/>
              <a:chOff x="3208215" y="2965938"/>
              <a:chExt cx="836248" cy="265724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09F99A3E-1F40-F8E1-FDF5-F310061D64D1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1" name="直线连接符 50">
                <a:extLst>
                  <a:ext uri="{FF2B5EF4-FFF2-40B4-BE49-F238E27FC236}">
                    <a16:creationId xmlns:a16="http://schemas.microsoft.com/office/drawing/2014/main" id="{2AC9B084-FFC2-303E-8B33-D34DEDC2DAE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73938" y="2989631"/>
                <a:ext cx="570525" cy="116863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F6D0288-3F8F-E9C5-AC0C-133B541DEF1C}"/>
                </a:ext>
              </a:extLst>
            </p:cNvPr>
            <p:cNvGrpSpPr/>
            <p:nvPr/>
          </p:nvGrpSpPr>
          <p:grpSpPr>
            <a:xfrm rot="10800000">
              <a:off x="2927689" y="2506590"/>
              <a:ext cx="361667" cy="722382"/>
              <a:chOff x="3881258" y="3125913"/>
              <a:chExt cx="361667" cy="722382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35F2221B-770B-FD39-D318-25F1859A47E1}"/>
                  </a:ext>
                </a:extLst>
              </p:cNvPr>
              <p:cNvSpPr/>
              <p:nvPr/>
            </p:nvSpPr>
            <p:spPr>
              <a:xfrm>
                <a:off x="3881258" y="3125913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D2E59657-6B30-3BE8-0750-CF8286DA249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052309" y="3396223"/>
                <a:ext cx="190616" cy="452072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7D2EB39E-CC4B-3231-1F70-9389929F0A21}"/>
                </a:ext>
              </a:extLst>
            </p:cNvPr>
            <p:cNvGrpSpPr/>
            <p:nvPr/>
          </p:nvGrpSpPr>
          <p:grpSpPr>
            <a:xfrm rot="10800000">
              <a:off x="5103446" y="3609725"/>
              <a:ext cx="836247" cy="265724"/>
              <a:chOff x="3208215" y="2965938"/>
              <a:chExt cx="836247" cy="265724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F2C4ECE5-F769-8E50-C502-9A9C27D228F8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63" name="直线连接符 62">
                <a:extLst>
                  <a:ext uri="{FF2B5EF4-FFF2-40B4-BE49-F238E27FC236}">
                    <a16:creationId xmlns:a16="http://schemas.microsoft.com/office/drawing/2014/main" id="{D4A411B7-7C7E-6C84-DF43-E963DAEC9D0D}"/>
                  </a:ext>
                </a:extLst>
              </p:cNvPr>
              <p:cNvCxnSpPr>
                <a:stCxn id="62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66981188-ADFB-58E3-BB45-CD2FCFDF71BB}"/>
                </a:ext>
              </a:extLst>
            </p:cNvPr>
            <p:cNvGrpSpPr/>
            <p:nvPr/>
          </p:nvGrpSpPr>
          <p:grpSpPr>
            <a:xfrm rot="10800000">
              <a:off x="5654432" y="2191724"/>
              <a:ext cx="265723" cy="837641"/>
              <a:chOff x="3208215" y="2394021"/>
              <a:chExt cx="265723" cy="837641"/>
            </a:xfrm>
          </p:grpSpPr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0D7E2BB3-C4D4-9A7E-1666-4522B821B45B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4" name="直线连接符 193">
                <a:extLst>
                  <a:ext uri="{FF2B5EF4-FFF2-40B4-BE49-F238E27FC236}">
                    <a16:creationId xmlns:a16="http://schemas.microsoft.com/office/drawing/2014/main" id="{144ABFBD-878D-0674-CE75-D1351E6B851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227755" y="2394021"/>
                <a:ext cx="113322" cy="593479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77EB7C1E-AA55-58D5-3AB0-BBAF3CF9994E}"/>
                </a:ext>
              </a:extLst>
            </p:cNvPr>
            <p:cNvGrpSpPr/>
            <p:nvPr/>
          </p:nvGrpSpPr>
          <p:grpSpPr>
            <a:xfrm rot="10800000">
              <a:off x="3618518" y="3601915"/>
              <a:ext cx="836247" cy="265724"/>
              <a:chOff x="3208215" y="2965938"/>
              <a:chExt cx="836247" cy="265724"/>
            </a:xfrm>
          </p:grpSpPr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0B9D144A-9565-35DF-2E5D-40B15A55B6B3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197" name="直线连接符 196">
                <a:extLst>
                  <a:ext uri="{FF2B5EF4-FFF2-40B4-BE49-F238E27FC236}">
                    <a16:creationId xmlns:a16="http://schemas.microsoft.com/office/drawing/2014/main" id="{A7F89E99-105D-20C5-91FE-7C4AC3704B45}"/>
                  </a:ext>
                </a:extLst>
              </p:cNvPr>
              <p:cNvCxnSpPr>
                <a:stCxn id="196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06C6A3D0-C830-CB5F-F421-9ED6F622031A}"/>
                </a:ext>
              </a:extLst>
            </p:cNvPr>
            <p:cNvGrpSpPr/>
            <p:nvPr/>
          </p:nvGrpSpPr>
          <p:grpSpPr>
            <a:xfrm rot="10800000">
              <a:off x="3552089" y="1447433"/>
              <a:ext cx="836247" cy="265724"/>
              <a:chOff x="3208215" y="2965938"/>
              <a:chExt cx="836247" cy="265724"/>
            </a:xfrm>
          </p:grpSpPr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E7801501-0DA6-A0CA-906E-C94903F5D8A4}"/>
                  </a:ext>
                </a:extLst>
              </p:cNvPr>
              <p:cNvSpPr/>
              <p:nvPr/>
            </p:nvSpPr>
            <p:spPr>
              <a:xfrm>
                <a:off x="3208215" y="2965938"/>
                <a:ext cx="265723" cy="265724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00" name="直线连接符 199">
                <a:extLst>
                  <a:ext uri="{FF2B5EF4-FFF2-40B4-BE49-F238E27FC236}">
                    <a16:creationId xmlns:a16="http://schemas.microsoft.com/office/drawing/2014/main" id="{B6811BF5-93A2-5AFF-44AF-6D4F8E0A6DD6}"/>
                  </a:ext>
                </a:extLst>
              </p:cNvPr>
              <p:cNvCxnSpPr>
                <a:stCxn id="199" idx="6"/>
              </p:cNvCxnSpPr>
              <p:nvPr/>
            </p:nvCxnSpPr>
            <p:spPr>
              <a:xfrm>
                <a:off x="3473938" y="3098800"/>
                <a:ext cx="570524" cy="7815"/>
              </a:xfrm>
              <a:prstGeom prst="line">
                <a:avLst/>
              </a:prstGeom>
              <a:ln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1543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541</Words>
  <Application>Microsoft Office PowerPoint</Application>
  <PresentationFormat>宽屏</PresentationFormat>
  <Paragraphs>208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KaiTi</vt:lpstr>
      <vt:lpstr>KaiTi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珊珊 朱</dc:creator>
  <cp:lastModifiedBy>siyu wu</cp:lastModifiedBy>
  <cp:revision>22</cp:revision>
  <dcterms:created xsi:type="dcterms:W3CDTF">2024-03-04T06:54:40Z</dcterms:created>
  <dcterms:modified xsi:type="dcterms:W3CDTF">2025-01-09T09:10:37Z</dcterms:modified>
</cp:coreProperties>
</file>