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3" r:id="rId4"/>
    <p:sldId id="259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DAFF"/>
    <a:srgbClr val="0066FF"/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2019/10/16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2019/10/16 Wednesday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2019/10/16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8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2019/10/16 Wednesday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2019/10/16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2019/10/16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2019/10/16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2019/10/16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2019/10/16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2019/10/16 Wednesday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2019/10/16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643144" y="1621034"/>
            <a:ext cx="4567000" cy="1054072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altLang="zh-CN" sz="60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Web</a:t>
            </a:r>
            <a:r>
              <a:rPr lang="zh-CN" altLang="en-US" sz="60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技术概览</a:t>
            </a:r>
            <a:endParaRPr lang="zh-CN" altLang="zh-CN" sz="6000" b="1" dirty="0" smtClean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886458" y="4374059"/>
            <a:ext cx="522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2400" b="1" dirty="0" smtClean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  <a:p>
            <a:pPr algn="r"/>
            <a:r>
              <a:rPr lang="zh-CN" altLang="en-US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20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20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3" y="507338"/>
            <a:ext cx="3914775" cy="752475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1787833" y="1324206"/>
            <a:ext cx="1656184" cy="79208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823837" y="2635597"/>
            <a:ext cx="1656184" cy="7920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浏览器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080421" y="1225897"/>
            <a:ext cx="1368152" cy="18002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服务器端</a:t>
            </a:r>
          </a:p>
        </p:txBody>
      </p:sp>
      <p:cxnSp>
        <p:nvCxnSpPr>
          <p:cNvPr id="25" name="直接箭头连接符 24"/>
          <p:cNvCxnSpPr>
            <a:stCxn id="18" idx="3"/>
            <a:endCxn id="22" idx="1"/>
          </p:cNvCxnSpPr>
          <p:nvPr/>
        </p:nvCxnSpPr>
        <p:spPr>
          <a:xfrm>
            <a:off x="3444017" y="1720250"/>
            <a:ext cx="3636404" cy="40574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3"/>
            <a:endCxn id="22" idx="1"/>
          </p:cNvCxnSpPr>
          <p:nvPr/>
        </p:nvCxnSpPr>
        <p:spPr>
          <a:xfrm flipV="1">
            <a:off x="3480021" y="2125997"/>
            <a:ext cx="3600400" cy="90564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783221" y="1554441"/>
            <a:ext cx="1008112" cy="136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3927237" y="115925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6000301" y="1791429"/>
            <a:ext cx="864096" cy="1240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6"/>
          <p:cNvSpPr txBox="1"/>
          <p:nvPr/>
        </p:nvSpPr>
        <p:spPr>
          <a:xfrm>
            <a:off x="6072309" y="14220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3716881" y="2958778"/>
            <a:ext cx="735248" cy="2016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0"/>
          <p:cNvSpPr txBox="1"/>
          <p:nvPr/>
        </p:nvSpPr>
        <p:spPr>
          <a:xfrm>
            <a:off x="3783221" y="30680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6000301" y="2347565"/>
            <a:ext cx="864096" cy="231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"/>
          <p:cNvSpPr txBox="1"/>
          <p:nvPr/>
        </p:nvSpPr>
        <p:spPr>
          <a:xfrm>
            <a:off x="6216325" y="248228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92" y="3512819"/>
            <a:ext cx="2840541" cy="16306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83544" y="3927172"/>
            <a:ext cx="299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B/S:Browser Server</a:t>
            </a:r>
          </a:p>
          <a:p>
            <a:r>
              <a:rPr lang="en-US" altLang="zh-CN" smtClean="0"/>
              <a:t>C/S:Client    Server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784403" y="2147084"/>
            <a:ext cx="594066" cy="59406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浏览器端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875577" y="2147084"/>
            <a:ext cx="594066" cy="59406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服务</a:t>
            </a:r>
            <a:r>
              <a:rPr lang="zh-CN" altLang="en-US" sz="900" dirty="0">
                <a:solidFill>
                  <a:schemeClr val="tx1"/>
                </a:solidFill>
              </a:rPr>
              <a:t>器端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6035" y="1707446"/>
            <a:ext cx="732876" cy="2700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HTML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2" idx="0"/>
            <a:endCxn id="6" idx="2"/>
          </p:cNvCxnSpPr>
          <p:nvPr/>
        </p:nvCxnSpPr>
        <p:spPr>
          <a:xfrm flipV="1">
            <a:off x="2081436" y="1977476"/>
            <a:ext cx="0" cy="1696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427152" y="1066964"/>
            <a:ext cx="606576" cy="2700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CSS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14732" y="1066964"/>
            <a:ext cx="999115" cy="2700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JavaScript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6" idx="0"/>
            <a:endCxn id="12" idx="2"/>
          </p:cNvCxnSpPr>
          <p:nvPr/>
        </p:nvCxnSpPr>
        <p:spPr>
          <a:xfrm rot="16200000" flipV="1">
            <a:off x="1764341" y="1390351"/>
            <a:ext cx="370452" cy="26373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6" idx="0"/>
            <a:endCxn id="13" idx="2"/>
          </p:cNvCxnSpPr>
          <p:nvPr/>
        </p:nvCxnSpPr>
        <p:spPr>
          <a:xfrm rot="5400000" flipH="1" flipV="1">
            <a:off x="2179763" y="1238668"/>
            <a:ext cx="370452" cy="56710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687445" y="2309102"/>
            <a:ext cx="702078" cy="2700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Tomcat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37874" y="2309102"/>
            <a:ext cx="594066" cy="2700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bg1"/>
                </a:solidFill>
              </a:rPr>
              <a:t>HTTP</a:t>
            </a:r>
            <a:endParaRPr lang="zh-CN" altLang="en-US" sz="1350" dirty="0">
              <a:solidFill>
                <a:schemeClr val="bg1"/>
              </a:solidFill>
            </a:endParaRPr>
          </a:p>
        </p:txBody>
      </p:sp>
      <p:cxnSp>
        <p:nvCxnSpPr>
          <p:cNvPr id="25" name="直接箭头连接符 24"/>
          <p:cNvCxnSpPr>
            <a:stCxn id="2" idx="6"/>
            <a:endCxn id="23" idx="1"/>
          </p:cNvCxnSpPr>
          <p:nvPr/>
        </p:nvCxnSpPr>
        <p:spPr>
          <a:xfrm>
            <a:off x="2378469" y="2444117"/>
            <a:ext cx="10594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1"/>
            <a:endCxn id="23" idx="3"/>
          </p:cNvCxnSpPr>
          <p:nvPr/>
        </p:nvCxnSpPr>
        <p:spPr>
          <a:xfrm flipH="1">
            <a:off x="4031940" y="2444117"/>
            <a:ext cx="6555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2"/>
            <a:endCxn id="22" idx="3"/>
          </p:cNvCxnSpPr>
          <p:nvPr/>
        </p:nvCxnSpPr>
        <p:spPr>
          <a:xfrm flipH="1">
            <a:off x="5389523" y="2444117"/>
            <a:ext cx="48605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660683" y="1661031"/>
            <a:ext cx="756084" cy="2700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XML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60442" y="1066964"/>
            <a:ext cx="756084" cy="2700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JSON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301970" y="688922"/>
            <a:ext cx="1384827" cy="140415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数据交换格式</a:t>
            </a:r>
          </a:p>
        </p:txBody>
      </p:sp>
      <p:cxnSp>
        <p:nvCxnSpPr>
          <p:cNvPr id="35" name="直接箭头连接符 34"/>
          <p:cNvCxnSpPr>
            <a:stCxn id="22" idx="0"/>
            <a:endCxn id="30" idx="2"/>
          </p:cNvCxnSpPr>
          <p:nvPr/>
        </p:nvCxnSpPr>
        <p:spPr>
          <a:xfrm flipV="1">
            <a:off x="5038483" y="1931061"/>
            <a:ext cx="242" cy="3780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437874" y="1066964"/>
            <a:ext cx="594066" cy="27003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bg1"/>
                </a:solidFill>
              </a:rPr>
              <a:t>Ajax</a:t>
            </a:r>
            <a:endParaRPr lang="zh-CN" altLang="en-US" sz="1350" dirty="0">
              <a:solidFill>
                <a:schemeClr val="bg1"/>
              </a:solidFill>
            </a:endParaRPr>
          </a:p>
        </p:txBody>
      </p:sp>
      <p:cxnSp>
        <p:nvCxnSpPr>
          <p:cNvPr id="40" name="直接箭头连接符 39"/>
          <p:cNvCxnSpPr>
            <a:stCxn id="31" idx="1"/>
            <a:endCxn id="38" idx="3"/>
          </p:cNvCxnSpPr>
          <p:nvPr/>
        </p:nvCxnSpPr>
        <p:spPr>
          <a:xfrm flipH="1">
            <a:off x="4031940" y="1201979"/>
            <a:ext cx="6285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3" idx="3"/>
            <a:endCxn id="38" idx="1"/>
          </p:cNvCxnSpPr>
          <p:nvPr/>
        </p:nvCxnSpPr>
        <p:spPr>
          <a:xfrm>
            <a:off x="3113847" y="1201979"/>
            <a:ext cx="32402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30" idx="1"/>
            <a:endCxn id="38" idx="2"/>
          </p:cNvCxnSpPr>
          <p:nvPr/>
        </p:nvCxnSpPr>
        <p:spPr>
          <a:xfrm rot="10800000">
            <a:off x="3734907" y="1336995"/>
            <a:ext cx="925776" cy="45905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687445" y="2849162"/>
            <a:ext cx="702078" cy="2700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Servlet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687445" y="3252542"/>
            <a:ext cx="702078" cy="2700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Filter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22" idx="2"/>
            <a:endCxn id="51" idx="0"/>
          </p:cNvCxnSpPr>
          <p:nvPr/>
        </p:nvCxnSpPr>
        <p:spPr>
          <a:xfrm>
            <a:off x="5038484" y="2579132"/>
            <a:ext cx="0" cy="2700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4363408" y="2714148"/>
            <a:ext cx="1323389" cy="118738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服务器端组件</a:t>
            </a:r>
          </a:p>
        </p:txBody>
      </p:sp>
      <p:sp>
        <p:nvSpPr>
          <p:cNvPr id="57" name="矩形 56"/>
          <p:cNvSpPr/>
          <p:nvPr/>
        </p:nvSpPr>
        <p:spPr>
          <a:xfrm>
            <a:off x="3437874" y="2849162"/>
            <a:ext cx="540060" cy="2700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JSP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51" idx="1"/>
            <a:endCxn id="57" idx="3"/>
          </p:cNvCxnSpPr>
          <p:nvPr/>
        </p:nvCxnSpPr>
        <p:spPr>
          <a:xfrm flipH="1">
            <a:off x="3977934" y="2984177"/>
            <a:ext cx="7095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" idx="5"/>
            <a:endCxn id="57" idx="1"/>
          </p:cNvCxnSpPr>
          <p:nvPr/>
        </p:nvCxnSpPr>
        <p:spPr>
          <a:xfrm>
            <a:off x="2291470" y="2654151"/>
            <a:ext cx="1146404" cy="3300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709691" y="4199312"/>
            <a:ext cx="729081" cy="2700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Cookie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808069" y="4199312"/>
            <a:ext cx="901623" cy="2700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Session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83" idx="3"/>
            <a:endCxn id="84" idx="1"/>
          </p:cNvCxnSpPr>
          <p:nvPr/>
        </p:nvCxnSpPr>
        <p:spPr>
          <a:xfrm>
            <a:off x="2438772" y="4334327"/>
            <a:ext cx="336929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1601669" y="4037294"/>
            <a:ext cx="5633925" cy="48605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会话控制</a:t>
            </a:r>
          </a:p>
        </p:txBody>
      </p:sp>
      <p:cxnSp>
        <p:nvCxnSpPr>
          <p:cNvPr id="88" name="直接箭头连接符 87"/>
          <p:cNvCxnSpPr>
            <a:stCxn id="2" idx="4"/>
            <a:endCxn id="83" idx="0"/>
          </p:cNvCxnSpPr>
          <p:nvPr/>
        </p:nvCxnSpPr>
        <p:spPr>
          <a:xfrm flipH="1">
            <a:off x="2074231" y="2741150"/>
            <a:ext cx="7205" cy="14581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5" idx="4"/>
            <a:endCxn id="84" idx="0"/>
          </p:cNvCxnSpPr>
          <p:nvPr/>
        </p:nvCxnSpPr>
        <p:spPr>
          <a:xfrm>
            <a:off x="6172610" y="2741150"/>
            <a:ext cx="0" cy="14581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标题 1"/>
          <p:cNvSpPr txBox="1">
            <a:spLocks/>
          </p:cNvSpPr>
          <p:nvPr/>
        </p:nvSpPr>
        <p:spPr>
          <a:xfrm>
            <a:off x="364950" y="63895"/>
            <a:ext cx="6172200" cy="5332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b="1" dirty="0"/>
              <a:t>JavaWeb</a:t>
            </a:r>
            <a:r>
              <a:rPr lang="zh-CN" altLang="en-US" sz="2000" b="1" dirty="0"/>
              <a:t>技术体系</a:t>
            </a:r>
            <a:endParaRPr lang="zh-CN" altLang="en-US" sz="2000" b="1" dirty="0"/>
          </a:p>
        </p:txBody>
      </p:sp>
      <p:sp>
        <p:nvSpPr>
          <p:cNvPr id="3" name="圆柱形 2"/>
          <p:cNvSpPr/>
          <p:nvPr/>
        </p:nvSpPr>
        <p:spPr>
          <a:xfrm>
            <a:off x="7701600" y="2018496"/>
            <a:ext cx="373224" cy="851241"/>
          </a:xfrm>
          <a:prstGeom prst="can">
            <a:avLst>
              <a:gd name="adj" fmla="val 3610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eaVert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6709692" y="2283997"/>
            <a:ext cx="637767" cy="32024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JDBC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6"/>
            <a:endCxn id="4" idx="1"/>
          </p:cNvCxnSpPr>
          <p:nvPr/>
        </p:nvCxnSpPr>
        <p:spPr>
          <a:xfrm>
            <a:off x="6469642" y="2444117"/>
            <a:ext cx="2400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3" idx="2"/>
          </p:cNvCxnSpPr>
          <p:nvPr/>
        </p:nvCxnSpPr>
        <p:spPr>
          <a:xfrm flipV="1">
            <a:off x="7347459" y="2444117"/>
            <a:ext cx="354141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14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2" grpId="0" animBg="1"/>
      <p:bldP spid="13" grpId="0" animBg="1"/>
      <p:bldP spid="22" grpId="0" animBg="1"/>
      <p:bldP spid="23" grpId="0" animBg="1"/>
      <p:bldP spid="30" grpId="0" animBg="1"/>
      <p:bldP spid="31" grpId="0" animBg="1"/>
      <p:bldP spid="33" grpId="0" animBg="1"/>
      <p:bldP spid="38" grpId="0" animBg="1"/>
      <p:bldP spid="51" grpId="0" animBg="1"/>
      <p:bldP spid="52" grpId="0" animBg="1"/>
      <p:bldP spid="56" grpId="0" animBg="1"/>
      <p:bldP spid="57" grpId="0" animBg="1"/>
      <p:bldP spid="83" grpId="0" animBg="1"/>
      <p:bldP spid="84" grpId="0" animBg="1"/>
      <p:bldP spid="86" grpId="0" animBg="1"/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2225">
          <a:solidFill>
            <a:srgbClr val="FF0000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全屏显示(16:9)</PresentationFormat>
  <Paragraphs>34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楷体</vt:lpstr>
      <vt:lpstr>宋体</vt:lpstr>
      <vt:lpstr>微软雅黑</vt:lpstr>
      <vt:lpstr>Arial</vt:lpstr>
      <vt:lpstr>Calibri</vt:lpstr>
      <vt:lpstr>Office 主题</vt:lpstr>
      <vt:lpstr>Web技术概览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12</cp:revision>
  <dcterms:created xsi:type="dcterms:W3CDTF">2018-03-01T02:03:00Z</dcterms:created>
  <dcterms:modified xsi:type="dcterms:W3CDTF">2019-10-15T16:27:07Z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