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60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660"/>
  </p:normalViewPr>
  <p:slideViewPr>
    <p:cSldViewPr>
      <p:cViewPr varScale="1">
        <p:scale>
          <a:sx n="85" d="100"/>
          <a:sy n="85" d="100"/>
        </p:scale>
        <p:origin x="-93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2017/4/5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2017/4/5 Wednesday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2017/4/5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2017/4/5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2017/4/5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2017/4/5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2017/4/5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2017/4/5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2644169"/>
            <a:ext cx="84048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帮</a:t>
            </a:r>
            <a:r>
              <a:rPr lang="en-US" altLang="zh-CN" sz="72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MM</a:t>
            </a:r>
            <a:r>
              <a:rPr lang="zh-CN" altLang="en-US" sz="72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管理员工档案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5534561"/>
            <a:ext cx="50040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讲师：宋红康</a:t>
            </a:r>
          </a:p>
          <a:p>
            <a:r>
              <a:rPr lang="zh-CN" altLang="en-US" sz="4000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微信</a:t>
            </a:r>
            <a:r>
              <a:rPr lang="zh-CN" altLang="en-US" sz="4000" b="1" u="sng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：</a:t>
            </a:r>
            <a:r>
              <a:rPr lang="zh-CN" altLang="en-US" sz="4000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尚</a:t>
            </a:r>
            <a:r>
              <a:rPr lang="zh-CN" altLang="en-US" sz="4000" b="1" u="sng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硅谷</a:t>
            </a:r>
            <a:r>
              <a:rPr lang="en-US" altLang="zh-CN" sz="4000" b="1" u="sng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-</a:t>
            </a:r>
            <a:r>
              <a:rPr lang="zh-CN" altLang="en-US" sz="4000" b="1" u="sng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宋红康</a:t>
            </a:r>
            <a:endParaRPr lang="en-US" altLang="zh-CN" sz="4000" b="1" u="sng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下载\图片\章泽天\2011111707481668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268760"/>
            <a:ext cx="4934255" cy="449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流程图: 顺序访问存储器 4"/>
          <p:cNvSpPr/>
          <p:nvPr/>
        </p:nvSpPr>
        <p:spPr>
          <a:xfrm>
            <a:off x="179512" y="1588912"/>
            <a:ext cx="3384376" cy="3168352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有同事要补办工牌，请帮我把他的全部信息都调取出来，他的编号是：</a:t>
            </a:r>
            <a:r>
              <a:rPr lang="en-US" altLang="zh-CN" sz="2000" dirty="0" smtClean="0">
                <a:solidFill>
                  <a:schemeClr val="tx1"/>
                </a:solidFill>
              </a:rPr>
              <a:t>63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885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下载\图片\章泽天\20130823095559-4694313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57598"/>
            <a:ext cx="4695825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流程图: 顺序访问存储器 4"/>
          <p:cNvSpPr/>
          <p:nvPr/>
        </p:nvSpPr>
        <p:spPr>
          <a:xfrm flipH="1">
            <a:off x="5292080" y="1844824"/>
            <a:ext cx="3672408" cy="3816424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arn-CL" altLang="zh-CN" sz="2400" dirty="0" smtClean="0">
                <a:solidFill>
                  <a:schemeClr val="tx1"/>
                </a:solidFill>
              </a:rPr>
              <a:t>Linda</a:t>
            </a:r>
            <a:r>
              <a:rPr lang="zh-CN" altLang="en-US" sz="2400" dirty="0" smtClean="0">
                <a:solidFill>
                  <a:schemeClr val="tx1"/>
                </a:solidFill>
              </a:rPr>
              <a:t>快过生日了，帮我查一下她生日的具体日期和手机号吧！</a:t>
            </a:r>
          </a:p>
        </p:txBody>
      </p:sp>
    </p:spTree>
    <p:extLst>
      <p:ext uri="{BB962C8B-B14F-4D97-AF65-F5344CB8AC3E}">
        <p14:creationId xmlns:p14="http://schemas.microsoft.com/office/powerpoint/2010/main" val="2362285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下载\图片\章泽天\20110707150835_clyoywh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34290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流程图: 顺序访问存储器 2"/>
          <p:cNvSpPr/>
          <p:nvPr/>
        </p:nvSpPr>
        <p:spPr>
          <a:xfrm flipH="1">
            <a:off x="5292080" y="1844824"/>
            <a:ext cx="3672408" cy="3816424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公司要调查薪酬情况，请帮我查询一下工资在</a:t>
            </a:r>
            <a:r>
              <a:rPr lang="en-US" altLang="zh-CN" sz="2400" dirty="0" smtClean="0">
                <a:solidFill>
                  <a:schemeClr val="tx1"/>
                </a:solidFill>
              </a:rPr>
              <a:t>2000</a:t>
            </a:r>
            <a:r>
              <a:rPr lang="zh-CN" altLang="en-US" sz="2400" dirty="0" smtClean="0">
                <a:solidFill>
                  <a:schemeClr val="tx1"/>
                </a:solidFill>
              </a:rPr>
              <a:t>到</a:t>
            </a:r>
            <a:r>
              <a:rPr lang="en-US" altLang="zh-CN" sz="2400" dirty="0" smtClean="0">
                <a:solidFill>
                  <a:schemeClr val="tx1"/>
                </a:solidFill>
              </a:rPr>
              <a:t>5000</a:t>
            </a:r>
            <a:r>
              <a:rPr lang="zh-CN" altLang="en-US" sz="2400" dirty="0" smtClean="0">
                <a:solidFill>
                  <a:schemeClr val="tx1"/>
                </a:solidFill>
              </a:rPr>
              <a:t>之间的员工信息，以及工资在</a:t>
            </a:r>
            <a:r>
              <a:rPr lang="en-US" altLang="zh-CN" sz="2400" dirty="0" smtClean="0">
                <a:solidFill>
                  <a:schemeClr val="tx1"/>
                </a:solidFill>
              </a:rPr>
              <a:t>3000</a:t>
            </a:r>
            <a:r>
              <a:rPr lang="zh-CN" altLang="en-US" sz="2400" smtClean="0">
                <a:solidFill>
                  <a:schemeClr val="tx1"/>
                </a:solidFill>
              </a:rPr>
              <a:t>以上的人数！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675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下载\图片\章泽天\228_110727084455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5072385" cy="337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流程图: 顺序访问存储器 5"/>
          <p:cNvSpPr/>
          <p:nvPr/>
        </p:nvSpPr>
        <p:spPr>
          <a:xfrm flipH="1">
            <a:off x="5292080" y="1844824"/>
            <a:ext cx="3672408" cy="3816424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听说有些同事的工资正好是</a:t>
            </a:r>
            <a:r>
              <a:rPr lang="en-US" altLang="zh-CN" sz="2400" dirty="0" smtClean="0">
                <a:solidFill>
                  <a:schemeClr val="tx1"/>
                </a:solidFill>
              </a:rPr>
              <a:t>1000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</a:rPr>
              <a:t>3000</a:t>
            </a:r>
            <a:r>
              <a:rPr lang="zh-CN" altLang="en-US" sz="2400" dirty="0" smtClean="0">
                <a:solidFill>
                  <a:schemeClr val="tx1"/>
                </a:solidFill>
              </a:rPr>
              <a:t>或</a:t>
            </a:r>
            <a:r>
              <a:rPr lang="en-US" altLang="zh-CN" sz="2400" dirty="0" smtClean="0">
                <a:solidFill>
                  <a:schemeClr val="tx1"/>
                </a:solidFill>
              </a:rPr>
              <a:t>5000</a:t>
            </a:r>
            <a:r>
              <a:rPr lang="zh-CN" altLang="en-US" sz="2400" dirty="0" smtClean="0">
                <a:solidFill>
                  <a:schemeClr val="tx1"/>
                </a:solidFill>
              </a:rPr>
              <a:t>，帮我查查他们是谁吧？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234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下载\图片\章泽天\4150c3c6-2fa4-43e3-8bc5-22b012bda52f_b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980728"/>
            <a:ext cx="381000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流程图: 顺序访问存储器 4"/>
          <p:cNvSpPr/>
          <p:nvPr/>
        </p:nvSpPr>
        <p:spPr>
          <a:xfrm flipH="1">
            <a:off x="5004048" y="1677603"/>
            <a:ext cx="3672408" cy="3816424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公司开年会，要让名字里有字母</a:t>
            </a:r>
            <a:r>
              <a:rPr lang="en-US" altLang="zh-CN" sz="2400" dirty="0" smtClean="0">
                <a:solidFill>
                  <a:schemeClr val="tx1"/>
                </a:solidFill>
              </a:rPr>
              <a:t>o</a:t>
            </a:r>
            <a:r>
              <a:rPr lang="zh-CN" altLang="en-US" sz="2400" dirty="0" smtClean="0">
                <a:solidFill>
                  <a:schemeClr val="tx1"/>
                </a:solidFill>
              </a:rPr>
              <a:t>的同事表演节目，帮我查一下吧！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013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下载\图片\章泽天\14185190557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282892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流程图: 顺序访问存储器 4"/>
          <p:cNvSpPr/>
          <p:nvPr/>
        </p:nvSpPr>
        <p:spPr>
          <a:xfrm flipH="1">
            <a:off x="5004048" y="1677603"/>
            <a:ext cx="3672408" cy="3816424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糟糕，有些同事的手机号是空的，帮我查询一下是哪些人吧！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099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下载\图片\章泽天\125197523975396145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3952875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流程图: 顺序访问存储器 4"/>
          <p:cNvSpPr/>
          <p:nvPr/>
        </p:nvSpPr>
        <p:spPr>
          <a:xfrm flipH="1">
            <a:off x="5004048" y="1677603"/>
            <a:ext cx="3672408" cy="3816424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市场部的主管想了解他们部门员工的工资，帮我查一下</a:t>
            </a:r>
            <a:r>
              <a:rPr lang="zh-CN" altLang="en-US" sz="2400" smtClean="0">
                <a:solidFill>
                  <a:schemeClr val="tx1"/>
                </a:solidFill>
              </a:rPr>
              <a:t>吧！哦，对了，要按顺序显示哦！市场</a:t>
            </a:r>
            <a:r>
              <a:rPr lang="zh-CN" altLang="en-US" sz="2400" dirty="0" smtClean="0">
                <a:solidFill>
                  <a:schemeClr val="tx1"/>
                </a:solidFill>
              </a:rPr>
              <a:t>部的部门名称是：</a:t>
            </a:r>
            <a:r>
              <a:rPr lang="en-US" altLang="zh-CN" sz="2400" dirty="0">
                <a:solidFill>
                  <a:schemeClr val="tx1"/>
                </a:solidFill>
              </a:rPr>
              <a:t>Sales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561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顺序访问存储器 4"/>
          <p:cNvSpPr/>
          <p:nvPr/>
        </p:nvSpPr>
        <p:spPr>
          <a:xfrm flipH="1">
            <a:off x="5004048" y="1677603"/>
            <a:ext cx="3672408" cy="3816424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上述</a:t>
            </a:r>
            <a:r>
              <a:rPr lang="zh-CN" altLang="en-US" sz="2400" dirty="0">
                <a:solidFill>
                  <a:schemeClr val="tx1"/>
                </a:solidFill>
              </a:rPr>
              <a:t>查询返回的记录太多了，查看起来很不方便，怎么样能够实现分页查询呢？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pic>
        <p:nvPicPr>
          <p:cNvPr id="5123" name="Picture 3" descr="F:\下载\图片\章泽天\14706835_9969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42690"/>
            <a:ext cx="32861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85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836712"/>
            <a:ext cx="4392488" cy="559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734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下载\图片\章泽天\U10282P1276DT201411201141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836712"/>
            <a:ext cx="4191000" cy="559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流程图: 顺序访问存储器 2"/>
          <p:cNvSpPr/>
          <p:nvPr/>
        </p:nvSpPr>
        <p:spPr>
          <a:xfrm>
            <a:off x="611560" y="1556792"/>
            <a:ext cx="3384376" cy="3168352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你好，我是一</a:t>
            </a:r>
            <a:r>
              <a:rPr lang="zh-CN" altLang="en-US" sz="2000" dirty="0">
                <a:solidFill>
                  <a:schemeClr val="tx1"/>
                </a:solidFill>
              </a:rPr>
              <a:t>名刚毕业的大学生，现在入职到了一家</a:t>
            </a:r>
            <a:r>
              <a:rPr lang="en-US" altLang="zh-CN" sz="2000" dirty="0">
                <a:solidFill>
                  <a:schemeClr val="tx1"/>
                </a:solidFill>
              </a:rPr>
              <a:t>IT</a:t>
            </a:r>
            <a:r>
              <a:rPr lang="zh-CN" altLang="en-US" sz="2000" dirty="0">
                <a:solidFill>
                  <a:schemeClr val="tx1"/>
                </a:solidFill>
              </a:rPr>
              <a:t>企业做</a:t>
            </a:r>
            <a:r>
              <a:rPr lang="en-US" altLang="zh-CN" sz="2000" dirty="0">
                <a:solidFill>
                  <a:schemeClr val="tx1"/>
                </a:solidFill>
              </a:rPr>
              <a:t>HR</a:t>
            </a:r>
            <a:r>
              <a:rPr lang="zh-CN" altLang="en-US" sz="2000" dirty="0">
                <a:solidFill>
                  <a:schemeClr val="tx1"/>
                </a:solidFill>
              </a:rPr>
              <a:t>。</a:t>
            </a:r>
            <a:r>
              <a:rPr lang="zh-CN" altLang="en-US" sz="2000" dirty="0" smtClean="0">
                <a:solidFill>
                  <a:schemeClr val="tx1"/>
                </a:solidFill>
              </a:rPr>
              <a:t>可是我不懂电脑</a:t>
            </a:r>
            <a:r>
              <a:rPr lang="zh-CN" altLang="en-US" sz="2000" dirty="0">
                <a:solidFill>
                  <a:schemeClr val="tx1"/>
                </a:solidFill>
              </a:rPr>
              <a:t>，你能</a:t>
            </a:r>
            <a:r>
              <a:rPr lang="zh-CN" altLang="en-US" sz="2000" dirty="0" smtClean="0">
                <a:solidFill>
                  <a:schemeClr val="tx1"/>
                </a:solidFill>
              </a:rPr>
              <a:t>帮我管理</a:t>
            </a:r>
            <a:r>
              <a:rPr lang="zh-CN" altLang="en-US" sz="2000" dirty="0">
                <a:solidFill>
                  <a:schemeClr val="tx1"/>
                </a:solidFill>
              </a:rPr>
              <a:t>公司的人事档案数据吗</a:t>
            </a:r>
            <a:r>
              <a:rPr lang="zh-CN" altLang="en-US" sz="2000" dirty="0" smtClean="0">
                <a:solidFill>
                  <a:schemeClr val="tx1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84785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下载\图片\章泽天\t016811789af70355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15988"/>
            <a:ext cx="4762501" cy="559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流程图: 顺序访问存储器 1"/>
          <p:cNvSpPr/>
          <p:nvPr/>
        </p:nvSpPr>
        <p:spPr>
          <a:xfrm flipH="1">
            <a:off x="5076056" y="1556792"/>
            <a:ext cx="3744416" cy="4003208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公司要求，员工档案要包括以下这些信息：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编号</a:t>
            </a:r>
            <a:r>
              <a:rPr lang="zh-CN" altLang="en-US" sz="2400" dirty="0" smtClean="0">
                <a:solidFill>
                  <a:schemeClr val="tx1"/>
                </a:solidFill>
              </a:rPr>
              <a:t>，</a:t>
            </a:r>
            <a:r>
              <a:rPr lang="zh-CN" altLang="en-US" sz="2400" b="1" dirty="0">
                <a:solidFill>
                  <a:srgbClr val="0070C0"/>
                </a:solidFill>
              </a:rPr>
              <a:t>姓名</a:t>
            </a:r>
            <a:r>
              <a:rPr lang="zh-CN" altLang="en-US" sz="2400" dirty="0" smtClean="0">
                <a:solidFill>
                  <a:schemeClr val="tx1"/>
                </a:solidFill>
              </a:rPr>
              <a:t>，</a:t>
            </a:r>
            <a:r>
              <a:rPr lang="zh-CN" altLang="en-US" sz="2400" b="1" dirty="0">
                <a:solidFill>
                  <a:srgbClr val="0070C0"/>
                </a:solidFill>
              </a:rPr>
              <a:t>工资</a:t>
            </a:r>
            <a:r>
              <a:rPr lang="zh-CN" altLang="en-US" sz="2400" dirty="0" smtClean="0">
                <a:solidFill>
                  <a:schemeClr val="tx1"/>
                </a:solidFill>
              </a:rPr>
              <a:t>，</a:t>
            </a:r>
            <a:r>
              <a:rPr lang="zh-CN" altLang="en-US" sz="2400" b="1" dirty="0">
                <a:solidFill>
                  <a:srgbClr val="0070C0"/>
                </a:solidFill>
              </a:rPr>
              <a:t>生日</a:t>
            </a:r>
          </a:p>
        </p:txBody>
      </p:sp>
    </p:spTree>
    <p:extLst>
      <p:ext uri="{BB962C8B-B14F-4D97-AF65-F5344CB8AC3E}">
        <p14:creationId xmlns:p14="http://schemas.microsoft.com/office/powerpoint/2010/main" val="11329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下载\图片\章泽天\14706835_9969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32861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流程图: 顺序访问存储器 3"/>
          <p:cNvSpPr/>
          <p:nvPr/>
        </p:nvSpPr>
        <p:spPr>
          <a:xfrm flipH="1">
            <a:off x="3664312" y="1124744"/>
            <a:ext cx="5300176" cy="1944216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怎么样？数据库表创建好了？那麻烦你帮我把下面这些数据保存起来吧？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712480"/>
              </p:ext>
            </p:extLst>
          </p:nvPr>
        </p:nvGraphicFramePr>
        <p:xfrm>
          <a:off x="4932040" y="3861048"/>
          <a:ext cx="30949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068"/>
                <a:gridCol w="987743"/>
                <a:gridCol w="118618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马云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2025.33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1973-8-12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李彦宏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3209.49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1986-7-14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马化腾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1436.12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1964-8-10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74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下载\图片\章泽天\14185190557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08" y="1484784"/>
            <a:ext cx="282892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流程图: 顺序访问存储器 3"/>
          <p:cNvSpPr/>
          <p:nvPr/>
        </p:nvSpPr>
        <p:spPr>
          <a:xfrm flipH="1">
            <a:off x="3923928" y="1405186"/>
            <a:ext cx="4752528" cy="4464496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呀！对不起，我忘记了，表格中还需要保存“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手机号</a:t>
            </a:r>
            <a:r>
              <a:rPr lang="zh-CN" altLang="en-US" sz="2400" dirty="0" smtClean="0">
                <a:solidFill>
                  <a:schemeClr val="tx1"/>
                </a:solidFill>
              </a:rPr>
              <a:t>”！能修改一下表格吗？</a:t>
            </a:r>
          </a:p>
        </p:txBody>
      </p:sp>
    </p:spTree>
    <p:extLst>
      <p:ext uri="{BB962C8B-B14F-4D97-AF65-F5344CB8AC3E}">
        <p14:creationId xmlns:p14="http://schemas.microsoft.com/office/powerpoint/2010/main" val="4065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下载\图片\章泽天\14185190557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08" y="1484784"/>
            <a:ext cx="282892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流程图: 顺序访问存储器 3"/>
          <p:cNvSpPr/>
          <p:nvPr/>
        </p:nvSpPr>
        <p:spPr>
          <a:xfrm flipH="1">
            <a:off x="3923928" y="1405186"/>
            <a:ext cx="4752528" cy="4464496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呀！对不起，我又忘记了，公司还需要维护“部门”数据，同时记录每个员工是属于哪个部门的！</a:t>
            </a:r>
          </a:p>
        </p:txBody>
      </p:sp>
    </p:spTree>
    <p:extLst>
      <p:ext uri="{BB962C8B-B14F-4D97-AF65-F5344CB8AC3E}">
        <p14:creationId xmlns:p14="http://schemas.microsoft.com/office/powerpoint/2010/main" val="364595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下载\图片\章泽天\1-1403130036224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9" y="1628800"/>
            <a:ext cx="5076826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流程图: 顺序访问存储器 4"/>
          <p:cNvSpPr/>
          <p:nvPr/>
        </p:nvSpPr>
        <p:spPr>
          <a:xfrm flipH="1">
            <a:off x="5220072" y="1736663"/>
            <a:ext cx="3816424" cy="3679998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有一位同事辞职了，请帮我把他从系统中删除吧！他的员工编号是：</a:t>
            </a:r>
            <a:r>
              <a:rPr lang="en-US" altLang="zh-CN" sz="2400" dirty="0" smtClean="0">
                <a:solidFill>
                  <a:schemeClr val="tx1"/>
                </a:solidFill>
              </a:rPr>
              <a:t>5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35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下载\图片\章泽天\1101102028539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489139"/>
            <a:ext cx="523875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流程图: 顺序访问存储器 4"/>
          <p:cNvSpPr/>
          <p:nvPr/>
        </p:nvSpPr>
        <p:spPr>
          <a:xfrm>
            <a:off x="179512" y="1588912"/>
            <a:ext cx="3384376" cy="3168352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有一位同事涨工资了，涨了</a:t>
            </a:r>
            <a:r>
              <a:rPr lang="en-US" altLang="zh-CN" sz="2000" dirty="0" smtClean="0">
                <a:solidFill>
                  <a:schemeClr val="tx1"/>
                </a:solidFill>
              </a:rPr>
              <a:t>200</a:t>
            </a:r>
            <a:r>
              <a:rPr lang="zh-CN" altLang="en-US" sz="2000" dirty="0" smtClean="0">
                <a:solidFill>
                  <a:schemeClr val="tx1"/>
                </a:solidFill>
              </a:rPr>
              <a:t>块钱，同时他手机号也改了，新的手机号是：</a:t>
            </a:r>
            <a:r>
              <a:rPr lang="en-US" altLang="zh-CN" sz="2000" dirty="0" smtClean="0">
                <a:solidFill>
                  <a:schemeClr val="tx1"/>
                </a:solidFill>
              </a:rPr>
              <a:t>13586705312</a:t>
            </a:r>
            <a:r>
              <a:rPr lang="zh-CN" altLang="en-US" sz="2000" dirty="0" smtClean="0">
                <a:solidFill>
                  <a:schemeClr val="tx1"/>
                </a:solidFill>
              </a:rPr>
              <a:t>。请帮我改一下吧，你真是个好人！这位同事的编号</a:t>
            </a:r>
            <a:r>
              <a:rPr lang="zh-CN" altLang="en-US" sz="2000" smtClean="0">
                <a:solidFill>
                  <a:schemeClr val="tx1"/>
                </a:solidFill>
              </a:rPr>
              <a:t>是</a:t>
            </a:r>
            <a:r>
              <a:rPr lang="en-US" altLang="zh-CN" sz="2000" smtClean="0">
                <a:solidFill>
                  <a:schemeClr val="tx1"/>
                </a:solidFill>
              </a:rPr>
              <a:t>17</a:t>
            </a:r>
            <a:r>
              <a:rPr lang="zh-CN" altLang="en-US" sz="2000" smtClean="0">
                <a:solidFill>
                  <a:schemeClr val="tx1"/>
                </a:solidFill>
              </a:rPr>
              <a:t>。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56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E:\下载\图片\章泽天\201109082115436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360045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流程图: 顺序访问存储器 3"/>
          <p:cNvSpPr/>
          <p:nvPr/>
        </p:nvSpPr>
        <p:spPr>
          <a:xfrm flipH="1">
            <a:off x="4355976" y="1340768"/>
            <a:ext cx="4536504" cy="4518670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公司要打印报表，请帮我把全部信息都打印出来吧！</a:t>
            </a:r>
          </a:p>
        </p:txBody>
      </p:sp>
    </p:spTree>
    <p:extLst>
      <p:ext uri="{BB962C8B-B14F-4D97-AF65-F5344CB8AC3E}">
        <p14:creationId xmlns:p14="http://schemas.microsoft.com/office/powerpoint/2010/main" val="316607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447</Words>
  <Application>Microsoft Office PowerPoint</Application>
  <PresentationFormat>全屏显示(4:3)</PresentationFormat>
  <Paragraphs>31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AutoBVT</cp:lastModifiedBy>
  <cp:revision>85</cp:revision>
  <dcterms:created xsi:type="dcterms:W3CDTF">2013-03-04T07:19:04Z</dcterms:created>
  <dcterms:modified xsi:type="dcterms:W3CDTF">2017-04-05T07:13:12Z</dcterms:modified>
</cp:coreProperties>
</file>