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5A26-A2E8-ADEC-B9D9-E948B840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C3CD-35E2-3709-FDB0-74624FA78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124F-4D97-6A1F-59A5-3A4776C4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D7F4-539E-09B1-B611-85E857CA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1AAE-7FAF-7D11-8A5A-B1D95553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2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C530-299F-F647-5EA2-E6AE837F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F071F-520A-2491-9691-518E7B264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599D-518B-BDB5-6BF9-DDA11DAB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D873-82B6-E314-04D7-AD6F5D07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96E1-BBD1-76F2-8D79-5D3413F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3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9D72-63A2-8D7C-7366-D8690CD11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9AB4-E66F-5DE3-D5AE-FEAABEE0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CC74-783B-6721-4229-2EC3CA7E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D367-53D5-CE55-5E88-EBEF030D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E8E0-0EBE-EB8E-72D7-D600BF87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8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2649-4E80-7049-2131-A018241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438B-B74F-401D-6EB6-2FD30FD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DD40-612B-7C02-E585-F693E13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5BA8-9819-975A-ACE2-FA42BAFC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FA54-2D50-297C-B8D0-578B2244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9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47B2-8BD2-0F6D-5256-FBB71C3B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2A52-F57B-8919-DCC6-B554A453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A6C6-5C98-B261-56DC-E46EA40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1C92-F264-C92A-B7E1-C9282654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C5C4-0D8A-76C4-8F49-DA2BF85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5023-705C-47ED-1F60-FBAB12E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7A3E-5E22-69D5-3AB3-DE9506F9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576DC-1190-C7B0-B617-E1DFEB00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3BEF-02F6-D046-0A11-F5553358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8B4E-23BE-AED8-8040-884CA2A4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CB0B-3978-8CCA-35AC-7A16E350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6FAB-B693-368D-D904-78D40DA7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19AE-FEF0-FFCE-DEE3-544FB382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A910-9891-2EDC-E6F0-526C7D9F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F65E9-50ED-8DAD-87B6-EBB12CEA5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8599B-8DC2-88C0-8E29-2F4D8EA4D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F04FD-B2BB-EDD2-83D7-50983B1C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74188-E587-785A-2CF6-BFFD6DB5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0F21-4E55-C127-89B1-F2D696CF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6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50C2-9E5D-AD28-38ED-184D139C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6C1F5-095B-1BF4-252E-336595F6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69B85-493B-FC84-3928-DA84366A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BA87-4C20-45B7-06A1-4E8692AD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5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347D5-D86A-47E2-8D08-D033A576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E12CE-241E-D238-64FB-595CA1E0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1116-F9D0-2590-9EF6-23A72A94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73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EAEF-0FDF-8673-7CAC-E1FFBEB6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B8B6-F9E0-F53E-9C9F-87DE3D8F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EAFB7-D3E4-8F84-0023-0F56CE606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99C2A-8981-0B90-226B-DA6E1265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95432-56F8-8C04-70AA-BED29E8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775C-7F38-EA07-04F2-CF56F52E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0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BD74-BE7E-A2C8-9D9D-3F9462FD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73B10-BC8E-01DE-2535-3058309F3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7B883-8BC5-A39D-2C9C-E2DEF649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96BD9-9077-8013-1429-AE8C36B8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A5A9-EE65-EC6E-14CE-0C7BC196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65C4-45E4-AFAB-431A-2FAC24B2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8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74D21-0741-B150-2784-8FE402A7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AE56-67D8-9A82-478E-9D27E5EE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A4E4-0AF4-32AF-90B0-9EE2ED8D6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EC10-46D6-4851-B337-F2575F9525C9}" type="datetimeFigureOut">
              <a:rPr lang="tr-TR" smtClean="0"/>
              <a:t>20.01.2024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0A4A-595B-12AD-8C6F-F355DB5A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4630-6265-4662-F472-203A061D8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F6A4-6B25-48F4-84C3-44D978E443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4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AC9C97-F643-C499-7522-B31330F5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606" y="735841"/>
            <a:ext cx="1529930" cy="3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Gunduzoglu</dc:creator>
  <cp:lastModifiedBy>Cem Gunduzoglu</cp:lastModifiedBy>
  <cp:revision>1</cp:revision>
  <dcterms:created xsi:type="dcterms:W3CDTF">2024-01-20T08:34:37Z</dcterms:created>
  <dcterms:modified xsi:type="dcterms:W3CDTF">2024-01-20T08:42:29Z</dcterms:modified>
</cp:coreProperties>
</file>