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NO:  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ST. THOMAS COLLEGE OF ART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1041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 karuna</cp:lastModifiedBy>
  <cp:revision>27</cp:revision>
  <dcterms:created xsi:type="dcterms:W3CDTF">2024-03-29T15:07:22Z</dcterms:created>
  <dcterms:modified xsi:type="dcterms:W3CDTF">2024-09-04T04:46:04Z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