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59" r:id="rId4"/>
    <p:sldId id="261" r:id="rId5"/>
    <p:sldId id="263" r:id="rId6"/>
    <p:sldId id="265" r:id="rId7"/>
    <p:sldId id="267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1E72AD5-91E9-477E-ADBA-26B1DBE75338}" type="datetimeFigureOut">
              <a:rPr lang="en-US" smtClean="0"/>
              <a:pPr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90C15F1-F9CD-4720-B903-8324523FC4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0"/>
            <a:ext cx="8534400" cy="32004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ADemir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Gotov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Jan Chau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Sumanth</a:t>
            </a: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 </a:t>
            </a:r>
            <a:r>
              <a:rPr lang="en-US" sz="2000" dirty="0" err="1" smtClean="0">
                <a:latin typeface="AMGDT_IV25" pitchFamily="2" charset="0"/>
                <a:ea typeface="Adobe Fangsong Std R" pitchFamily="18" charset="-128"/>
              </a:rPr>
              <a:t>Yerra</a:t>
            </a:r>
            <a:endParaRPr lang="en-US" sz="2000" dirty="0" smtClean="0">
              <a:latin typeface="AMGDT_IV25" pitchFamily="2" charset="0"/>
              <a:ea typeface="Adobe Fangsong Std R" pitchFamily="18" charset="-128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latin typeface="AMGDT_IV25" pitchFamily="2" charset="0"/>
                <a:ea typeface="Adobe Fangsong Std R" pitchFamily="18" charset="-128"/>
              </a:rPr>
              <a:t>Ryan Alcorn</a:t>
            </a:r>
            <a:endParaRPr lang="en-US" sz="2000" dirty="0">
              <a:latin typeface="AMGDT_IV25" pitchFamily="2" charset="0"/>
              <a:ea typeface="Adobe Fangsong Std R" pitchFamily="18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19200"/>
            <a:ext cx="9144000" cy="7651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Amazing Group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Jans</a:t>
            </a:r>
            <a:r>
              <a:rPr lang="en-US" dirty="0" smtClean="0"/>
              <a:t>’ Food Place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436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CPAN-255     Design Patterns &amp; Software Testing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Patterns we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Builder</a:t>
            </a:r>
          </a:p>
          <a:p>
            <a:r>
              <a:rPr lang="en-CA" dirty="0" smtClean="0"/>
              <a:t>Decorator</a:t>
            </a:r>
          </a:p>
          <a:p>
            <a:r>
              <a:rPr lang="en-US" dirty="0" smtClean="0"/>
              <a:t>Façade</a:t>
            </a:r>
          </a:p>
          <a:p>
            <a:r>
              <a:rPr lang="en-US" dirty="0" smtClean="0"/>
              <a:t>Factory</a:t>
            </a:r>
          </a:p>
          <a:p>
            <a:r>
              <a:rPr lang="en-US" dirty="0" smtClean="0"/>
              <a:t>Template</a:t>
            </a: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Builder Design Pattern</a:t>
            </a:r>
            <a:endParaRPr lang="en-US" dirty="0"/>
          </a:p>
        </p:txBody>
      </p:sp>
      <p:pic>
        <p:nvPicPr>
          <p:cNvPr id="3" name="Picture 2" descr="C:\Users\Ryan\Desktop\Jaggy Presentation\Buil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7048500" cy="4905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Decorator Design Pattern</a:t>
            </a:r>
            <a:endParaRPr lang="en-US" dirty="0"/>
          </a:p>
        </p:txBody>
      </p:sp>
      <p:pic>
        <p:nvPicPr>
          <p:cNvPr id="3" name="Picture 2" descr="C:\Users\Ryan\Desktop\Jaggy Presentation\Decorato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5915025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Design Pattern</a:t>
            </a:r>
            <a:endParaRPr lang="en-US" dirty="0"/>
          </a:p>
        </p:txBody>
      </p:sp>
      <p:pic>
        <p:nvPicPr>
          <p:cNvPr id="3" name="Picture 2" descr="C:\Users\Ryan\Desktop\Jaggy Presentation\Faca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201024" cy="40068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Factory Design Pattern</a:t>
            </a:r>
            <a:endParaRPr lang="en-US" dirty="0"/>
          </a:p>
        </p:txBody>
      </p:sp>
      <p:pic>
        <p:nvPicPr>
          <p:cNvPr id="3" name="Picture 2" descr="C:\Users\Ryan\Desktop\Jaggy Presentation\Facto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85992"/>
            <a:ext cx="7896225" cy="3486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Design Pattern</a:t>
            </a:r>
            <a:endParaRPr lang="en-US" dirty="0"/>
          </a:p>
        </p:txBody>
      </p:sp>
      <p:pic>
        <p:nvPicPr>
          <p:cNvPr id="3" name="Picture 2" descr="C:\Users\Ryan\Desktop\Jaggy Presentation\Templ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6210300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mtClean="0"/>
              <a:t>Project Class </a:t>
            </a:r>
            <a:r>
              <a:rPr lang="en-CA" dirty="0" smtClean="0"/>
              <a:t>Diagram</a:t>
            </a:r>
            <a:endParaRPr lang="en-CA" dirty="0"/>
          </a:p>
        </p:txBody>
      </p:sp>
      <p:pic>
        <p:nvPicPr>
          <p:cNvPr id="1026" name="Picture 2" descr="C:\Users\Ryan\Desktop\Jaggy Presentation\Class Diagra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429684" cy="387332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</TotalTime>
  <Words>44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Fangsong Std R</vt:lpstr>
      <vt:lpstr>AMGDT_IV25</vt:lpstr>
      <vt:lpstr>Georgia</vt:lpstr>
      <vt:lpstr>Wingdings</vt:lpstr>
      <vt:lpstr>Wingdings 2</vt:lpstr>
      <vt:lpstr>Civic</vt:lpstr>
      <vt:lpstr>The Amazing Group  Jans’ Food Place</vt:lpstr>
      <vt:lpstr>Design Patterns we Used</vt:lpstr>
      <vt:lpstr>Builder Design Pattern</vt:lpstr>
      <vt:lpstr>Decorator Design Pattern</vt:lpstr>
      <vt:lpstr>Façade Design Pattern</vt:lpstr>
      <vt:lpstr>Factory Design Pattern</vt:lpstr>
      <vt:lpstr>Template Design Pattern</vt:lpstr>
      <vt:lpstr>Project Class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Ryan</dc:creator>
  <cp:lastModifiedBy>Ademir Gotov</cp:lastModifiedBy>
  <cp:revision>32</cp:revision>
  <dcterms:created xsi:type="dcterms:W3CDTF">2016-04-22T04:06:49Z</dcterms:created>
  <dcterms:modified xsi:type="dcterms:W3CDTF">2016-04-22T15:25:36Z</dcterms:modified>
</cp:coreProperties>
</file>