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59" r:id="rId4"/>
    <p:sldId id="261" r:id="rId5"/>
    <p:sldId id="263" r:id="rId6"/>
    <p:sldId id="265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5344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ADemir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Gotov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Jan Denzel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Sumanth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Yerra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Ryan Alcorn</a:t>
            </a:r>
            <a:endParaRPr lang="en-US" sz="2000" dirty="0">
              <a:latin typeface="AMGDT_IV25" pitchFamily="2" charset="0"/>
              <a:ea typeface="Adobe Fangsong Std R" pitchFamily="1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Amazing Group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Jans</a:t>
            </a:r>
            <a:r>
              <a:rPr lang="en-US" dirty="0" smtClean="0"/>
              <a:t>’ Food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CPAN-255     Design Patterns &amp; Software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Patterns we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Builder</a:t>
            </a:r>
          </a:p>
          <a:p>
            <a:r>
              <a:rPr lang="en-CA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Template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pic>
        <p:nvPicPr>
          <p:cNvPr id="1026" name="Picture 2" descr="C:\Users\Ryan\Desktop\Jaggy Presentation\Buil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76400"/>
            <a:ext cx="6629400" cy="46137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pic>
        <p:nvPicPr>
          <p:cNvPr id="2050" name="Picture 2" descr="C:\Users\Ryan\Desktop\Jaggy Presentation\Decor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5486400" cy="4540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pic>
        <p:nvPicPr>
          <p:cNvPr id="3074" name="Picture 2" descr="C:\Users\Ryan\Desktop\Jaggy Presentation\Faca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09800"/>
            <a:ext cx="8058150" cy="3590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pic>
        <p:nvPicPr>
          <p:cNvPr id="4098" name="Picture 2" descr="C:\Users\Ryan\Desktop\Jaggy Presentation\Fac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74382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Design Pattern</a:t>
            </a:r>
            <a:endParaRPr lang="en-US" dirty="0"/>
          </a:p>
        </p:txBody>
      </p:sp>
      <p:pic>
        <p:nvPicPr>
          <p:cNvPr id="5122" name="Picture 2" descr="C:\Users\Ryan\Desktop\Jaggy Presentation\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210300" cy="409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227</TotalTime>
  <Words>41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Fangsong Std R</vt:lpstr>
      <vt:lpstr>AMGDT_IV25</vt:lpstr>
      <vt:lpstr>Georgia</vt:lpstr>
      <vt:lpstr>Wingdings</vt:lpstr>
      <vt:lpstr>Wingdings 2</vt:lpstr>
      <vt:lpstr>Civic</vt:lpstr>
      <vt:lpstr>The Amazing Group  Jans’ Food Place</vt:lpstr>
      <vt:lpstr>Design Patterns we Used</vt:lpstr>
      <vt:lpstr>Builder Design Pattern</vt:lpstr>
      <vt:lpstr>Decorator Design Pattern</vt:lpstr>
      <vt:lpstr>Façade Design Pattern</vt:lpstr>
      <vt:lpstr>Factory Design Pattern</vt:lpstr>
      <vt:lpstr>Template Design Pattern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Ademir Gotov</cp:lastModifiedBy>
  <cp:revision>27</cp:revision>
  <dcterms:created xsi:type="dcterms:W3CDTF">2016-04-22T04:06:49Z</dcterms:created>
  <dcterms:modified xsi:type="dcterms:W3CDTF">2016-04-22T14:14:40Z</dcterms:modified>
</cp:coreProperties>
</file>