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1" r:id="rId8"/>
    <p:sldId id="264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6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/>
          <a:lstStyle>
            <a:lvl1pPr algn="ctr">
              <a:defRPr sz="8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7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5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8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9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1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75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8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0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987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181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just">
              <a:defRPr sz="1200" spc="7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cap="none" spc="7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000" b="0" kern="1200" cap="none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8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8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8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20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8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2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8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kazutxt/books/flutter_practice_introduction/viewer/29_chapter4_overview" TargetMode="External"/><Relationship Id="rId2" Type="http://schemas.openxmlformats.org/officeDocument/2006/relationships/hyperlink" Target="https://zenn.dev/kazutxt/books/flutter_practice_introduction/viewer/30_chapter4_authentic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zenn.dev/kazutxt/books/flutter_practice_introduction/viewer/29_chapter4_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14E5206-6620-DB29-A41E-79485E7A3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ja-JP" sz="6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Flutter</a:t>
            </a:r>
            <a:r>
              <a:rPr kumimoji="1" lang="ja-JP" altLang="en-US" sz="6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の制作仕様書（メモ）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5D32F6-F62A-5080-D061-01A13D7E0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b="1" i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渡邊拓海</a:t>
            </a:r>
            <a:endParaRPr kumimoji="1" lang="en-US" altLang="ja-JP" b="1" i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1AC42-D743-197F-75EB-6C23EFD4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20" r="17200"/>
          <a:stretch/>
        </p:blipFill>
        <p:spPr>
          <a:xfrm>
            <a:off x="7533136" y="646441"/>
            <a:ext cx="4658863" cy="39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10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7B179-C4A1-F359-DBB2-E8195E8C2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7AA28-7871-ED17-744C-4B186BBE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仕様のアイディア（メモ）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6B572A-57DF-55C2-7884-709E673E4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3" y="2589863"/>
            <a:ext cx="10521111" cy="3938954"/>
          </a:xfrm>
        </p:spPr>
        <p:txBody>
          <a:bodyPr/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マイページ画面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</a:t>
            </a:r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とパスワードの情報を表示、変更できる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2000" b="0" i="0" dirty="0">
                <a:effectLst/>
                <a:latin typeface="fkGroteskNeue"/>
              </a:rPr>
              <a:t>入力項目：ユーザー</a:t>
            </a:r>
            <a:r>
              <a:rPr lang="en-US" altLang="ja-JP" sz="2000" b="0" i="0" dirty="0">
                <a:effectLst/>
                <a:latin typeface="fkGroteskNeue"/>
              </a:rPr>
              <a:t>ID</a:t>
            </a:r>
            <a:r>
              <a:rPr lang="ja-JP" altLang="en-US" sz="2000" b="0" i="0" dirty="0">
                <a:effectLst/>
                <a:latin typeface="fkGroteskNeue"/>
              </a:rPr>
              <a:t>（半角英数字</a:t>
            </a:r>
            <a:r>
              <a:rPr lang="en-US" altLang="ja-JP" sz="2000" b="0" i="0" dirty="0">
                <a:effectLst/>
                <a:latin typeface="fkGroteskNeue"/>
              </a:rPr>
              <a:t>20</a:t>
            </a:r>
            <a:r>
              <a:rPr lang="ja-JP" altLang="en-US" sz="2000" b="0" i="0" dirty="0">
                <a:effectLst/>
                <a:latin typeface="fkGroteskNeue"/>
              </a:rPr>
              <a:t>文字以内）</a:t>
            </a:r>
            <a:endParaRPr lang="en-US" altLang="ja-JP" sz="2000" b="0" i="0" dirty="0">
              <a:effectLst/>
              <a:latin typeface="fkGroteskNeue"/>
            </a:endParaRPr>
          </a:p>
          <a:p>
            <a:pPr algn="l"/>
            <a:r>
              <a:rPr lang="ja-JP" altLang="en-US" sz="2000" dirty="0">
                <a:latin typeface="fkGroteskNeue"/>
              </a:rPr>
              <a:t>　　　　　</a:t>
            </a:r>
            <a:r>
              <a:rPr lang="ja-JP" altLang="en-US" sz="2000" b="0" i="0" dirty="0">
                <a:effectLst/>
                <a:latin typeface="fkGroteskNeue"/>
              </a:rPr>
              <a:t>パスワード（</a:t>
            </a:r>
            <a:r>
              <a:rPr lang="en-US" altLang="ja-JP" sz="2000" b="0" i="0" dirty="0">
                <a:effectLst/>
                <a:latin typeface="fkGroteskNeue"/>
              </a:rPr>
              <a:t>8</a:t>
            </a:r>
            <a:r>
              <a:rPr lang="ja-JP" altLang="en-US" sz="2000" b="0" i="0" dirty="0">
                <a:effectLst/>
                <a:latin typeface="fkGroteskNeue"/>
              </a:rPr>
              <a:t>文字以上、記号含む）</a:t>
            </a:r>
            <a:endParaRPr lang="en-US" altLang="ja-JP" sz="2000" b="0" i="0" dirty="0">
              <a:effectLst/>
              <a:latin typeface="fkGroteskNeue"/>
            </a:endParaRPr>
          </a:p>
          <a:p>
            <a:pPr algn="l"/>
            <a:r>
              <a:rPr lang="ja-JP" altLang="en-US" sz="2000" b="0" i="0" dirty="0">
                <a:effectLst/>
                <a:latin typeface="fkGroteskNeue"/>
              </a:rPr>
              <a:t>変更ボタン：変更ボタンを押すとユーザー</a:t>
            </a:r>
            <a:r>
              <a:rPr lang="en-US" altLang="ja-JP" sz="2000" b="0" i="0" dirty="0">
                <a:effectLst/>
                <a:latin typeface="fkGroteskNeue"/>
              </a:rPr>
              <a:t>ID</a:t>
            </a:r>
            <a:r>
              <a:rPr lang="ja-JP" altLang="en-US" sz="2000" b="0" i="0" dirty="0">
                <a:effectLst/>
                <a:latin typeface="fkGroteskNeue"/>
              </a:rPr>
              <a:t>とパスワードの変更ができる</a:t>
            </a:r>
          </a:p>
          <a:p>
            <a:pPr algn="l"/>
            <a:r>
              <a:rPr lang="ja-JP" altLang="en-US" sz="2000" b="0" i="0" dirty="0">
                <a:effectLst/>
                <a:latin typeface="fkGroteskNeue"/>
              </a:rPr>
              <a:t>エラー時：入力漏れや不正な</a:t>
            </a:r>
            <a:r>
              <a:rPr lang="en-US" altLang="ja-JP" sz="2000" b="0" i="0" dirty="0">
                <a:effectLst/>
                <a:latin typeface="fkGroteskNeue"/>
              </a:rPr>
              <a:t>ID</a:t>
            </a:r>
            <a:r>
              <a:rPr lang="ja-JP" altLang="en-US" sz="2000" b="0" i="0" dirty="0">
                <a:effectLst/>
                <a:latin typeface="fkGroteskNeue"/>
              </a:rPr>
              <a:t>の場合はエラーメッセージを表示</a:t>
            </a:r>
          </a:p>
          <a:p>
            <a:pPr algn="l"/>
            <a:r>
              <a:rPr lang="ja-JP" altLang="en-US" sz="2000" b="0" i="0" dirty="0">
                <a:effectLst/>
                <a:latin typeface="fkGroteskNeue"/>
              </a:rPr>
              <a:t>操作後：変更が出来たら変更出来たというメッセージを表示する、失敗ならエラー表示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610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0D1CE-2907-FEB1-F85A-6F10FFAA7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9C20B8-594E-8273-DBAB-02FFE006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仕様のアイディア（メモ）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6B0ADE-08BF-99E1-7205-6A6527354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589863"/>
            <a:ext cx="10268712" cy="3938954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お気に入り登録ができる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お気に入り登録ができて、マイページで見ることができる。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エラー時：同じものが登録された時に確認する、お気に入り登録が失敗したらエラーメッセージを出す。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0" i="0" dirty="0">
                <a:effectLst/>
                <a:latin typeface="fkGroteskNeue"/>
              </a:rPr>
              <a:t>操作後：変更が出来たら変更出来たというメッセージを表示する、失敗ならエラー表示</a:t>
            </a:r>
          </a:p>
          <a:p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046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D1245-DC5C-6CFA-6AE9-BA38084F7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B1BFD5-4132-F73D-64FB-93B43761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メモ（ファイルの中身）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FCFC4D-A7FC-958C-40BF-8BC26DB17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952434"/>
          </a:xfrm>
        </p:spPr>
        <p:txBody>
          <a:bodyPr/>
          <a:lstStyle/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mock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ファイルの中ので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mock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を作成</a:t>
            </a:r>
          </a:p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mock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ファイルの中身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：アプリを起動させるためのコード</a:t>
            </a:r>
          </a:p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screens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　画面のファイル</a:t>
            </a:r>
          </a:p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widgets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　ボタンなどの色を共有しているファイル</a:t>
            </a:r>
          </a:p>
        </p:txBody>
      </p:sp>
    </p:spTree>
    <p:extLst>
      <p:ext uri="{BB962C8B-B14F-4D97-AF65-F5344CB8AC3E}">
        <p14:creationId xmlns:p14="http://schemas.microsoft.com/office/powerpoint/2010/main" val="156130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E6D4C-6035-F744-D0AF-35621385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メモ（ファイルの中身）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6F29E2-6995-E7E6-FF96-7F1B325A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952434"/>
          </a:xfrm>
        </p:spPr>
        <p:txBody>
          <a:bodyPr/>
          <a:lstStyle/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screens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ファイルの中身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detail_screen.dart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：詳細画面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：ホーム画面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：次の画面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launch_screen.dart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：起動画面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settings_screen.dart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：設定画面</a:t>
            </a:r>
          </a:p>
        </p:txBody>
      </p:sp>
    </p:spTree>
    <p:extLst>
      <p:ext uri="{BB962C8B-B14F-4D97-AF65-F5344CB8AC3E}">
        <p14:creationId xmlns:p14="http://schemas.microsoft.com/office/powerpoint/2010/main" val="414927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EEE33-8601-9628-2D2C-95D1033D0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70BBE8-B44D-8D98-E343-748ECC91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メモ（画面の遷移）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609F00-8221-2770-EAE3-038472B91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952434"/>
          </a:xfrm>
        </p:spPr>
        <p:txBody>
          <a:bodyPr/>
          <a:lstStyle/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launch_screen.dart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（起動画面）のボタンを押すと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（ホーム画面）の次の画面へボタンを押すと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（次の画面）へ遷移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（ホーム画面）の詳細画面ボタンを押すと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detail_screen.dart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（詳細画面）へ遷移</a:t>
            </a:r>
          </a:p>
        </p:txBody>
      </p:sp>
    </p:spTree>
    <p:extLst>
      <p:ext uri="{BB962C8B-B14F-4D97-AF65-F5344CB8AC3E}">
        <p14:creationId xmlns:p14="http://schemas.microsoft.com/office/powerpoint/2010/main" val="354563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2D49E-DB3E-1187-4373-95DC11240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45E51-4F0B-D35E-DD35-9B2E4303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メモ（画面の遷移）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5E3798-ADAE-AC37-720E-78143A07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321169"/>
            <a:ext cx="10268712" cy="4536831"/>
          </a:xfrm>
        </p:spPr>
        <p:txBody>
          <a:bodyPr/>
          <a:lstStyle/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（ホーム画面）の設定画面ボタンを押すと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settings_screen.dart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（設定画面）へ遷移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（次の画面）のホームに戻るボタンを押すと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detail_screen.dart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（詳細画面）のホームに戻るボタンを押すと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ホーム画面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settings_screen.dart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（設定画面）のホームに戻るボタンを押すと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（ホーム画面）へ遷移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78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0D6DE-3D6B-67FB-1EF3-F2A9AC77E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16B42-702B-C823-462B-BCC8759F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07" y="317814"/>
            <a:ext cx="10779369" cy="1700784"/>
          </a:xfrm>
        </p:spPr>
        <p:txBody>
          <a:bodyPr/>
          <a:lstStyle/>
          <a:p>
            <a:r>
              <a:rPr kumimoji="1" lang="ja-JP" altLang="en-US" dirty="0"/>
              <a:t>メモ（アプリのアイディア）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7E72BA-324D-3D18-8DDE-C32C4942D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321169"/>
            <a:ext cx="10268712" cy="4536831"/>
          </a:xfrm>
        </p:spPr>
        <p:txBody>
          <a:bodyPr/>
          <a:lstStyle/>
          <a:p>
            <a:r>
              <a:rPr kumimoji="1"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案１．豆知識か雑学か判断するクイズアプリ</a:t>
            </a:r>
            <a:endParaRPr kumimoji="1" lang="en-US" altLang="ja-JP" sz="36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案２</a:t>
            </a:r>
            <a:r>
              <a:rPr kumimoji="1" lang="en-US" altLang="ja-JP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</a:t>
            </a:r>
            <a:endParaRPr kumimoji="1" lang="ja-JP" altLang="en-US" sz="36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652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87894-AA1E-B547-F69E-0B83D1E79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5FD40-263F-33F7-13AB-2D1F79BF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仕様のアイディア（メモ）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B2BF59-0E47-1B8F-9591-8C9B6AA2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589863"/>
            <a:ext cx="10268712" cy="3938954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ログイン画面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とパスワードを入力して認証する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b="0" i="0" dirty="0">
                <a:effectLst/>
                <a:latin typeface="fkGroteskNeue"/>
              </a:rPr>
              <a:t>入力項目：ユーザー</a:t>
            </a:r>
            <a:r>
              <a:rPr lang="en-US" altLang="ja-JP" b="0" i="0" dirty="0">
                <a:effectLst/>
                <a:latin typeface="fkGroteskNeue"/>
              </a:rPr>
              <a:t>ID</a:t>
            </a:r>
            <a:r>
              <a:rPr lang="ja-JP" altLang="en-US" b="0" i="0" dirty="0">
                <a:effectLst/>
                <a:latin typeface="fkGroteskNeue"/>
              </a:rPr>
              <a:t>（半角英数字</a:t>
            </a:r>
            <a:r>
              <a:rPr lang="en-US" altLang="ja-JP" b="0" i="0" dirty="0">
                <a:effectLst/>
                <a:latin typeface="fkGroteskNeue"/>
              </a:rPr>
              <a:t>20</a:t>
            </a:r>
            <a:r>
              <a:rPr lang="ja-JP" altLang="en-US" b="0" i="0" dirty="0">
                <a:effectLst/>
                <a:latin typeface="fkGroteskNeue"/>
              </a:rPr>
              <a:t>文字以内）、パスワード（</a:t>
            </a:r>
            <a:r>
              <a:rPr lang="en-US" altLang="ja-JP" b="0" i="0" dirty="0">
                <a:effectLst/>
                <a:latin typeface="fkGroteskNeue"/>
              </a:rPr>
              <a:t>8</a:t>
            </a:r>
            <a:r>
              <a:rPr lang="ja-JP" altLang="en-US" b="0" i="0" dirty="0">
                <a:effectLst/>
                <a:latin typeface="fkGroteskNeue"/>
              </a:rPr>
              <a:t>文字以上、記号含む）</a:t>
            </a:r>
          </a:p>
          <a:p>
            <a:pPr algn="l"/>
            <a:r>
              <a:rPr lang="ja-JP" altLang="en-US" b="0" i="0" dirty="0">
                <a:effectLst/>
                <a:latin typeface="fkGroteskNeue"/>
              </a:rPr>
              <a:t>エラー時：入力漏れや不正な</a:t>
            </a:r>
            <a:r>
              <a:rPr lang="en-US" altLang="ja-JP" b="0" i="0" dirty="0">
                <a:effectLst/>
                <a:latin typeface="fkGroteskNeue"/>
              </a:rPr>
              <a:t>ID</a:t>
            </a:r>
            <a:r>
              <a:rPr lang="ja-JP" altLang="en-US" b="0" i="0" dirty="0">
                <a:effectLst/>
                <a:latin typeface="fkGroteskNeue"/>
              </a:rPr>
              <a:t>の場合はエラーメッセージを表示</a:t>
            </a:r>
          </a:p>
          <a:p>
            <a:pPr algn="l"/>
            <a:r>
              <a:rPr lang="ja-JP" altLang="en-US" b="0" i="0" dirty="0">
                <a:effectLst/>
                <a:latin typeface="fkGroteskNeue"/>
              </a:rPr>
              <a:t>操作後：認証成功ならホーム画面へ遷移、失敗ならエラー表示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882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A5D54-CE44-B035-32D9-41BBA9CA9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A6D30-149D-06F2-DFED-ABF1EE3A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ログインについて（メモ）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54D54-05A1-CA28-078D-22263EE3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589863"/>
            <a:ext cx="10268712" cy="3938954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参考に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URL</a:t>
            </a:r>
          </a:p>
          <a:p>
            <a:r>
              <a:rPr lang="ja-JP" altLang="en-US" dirty="0">
                <a:hlinkClick r:id="rId2"/>
              </a:rPr>
              <a:t>　</a:t>
            </a:r>
            <a:r>
              <a:rPr lang="en-US" altLang="ja-JP" dirty="0">
                <a:hlinkClick r:id="rId2"/>
              </a:rPr>
              <a:t>02.Authentication</a:t>
            </a:r>
            <a:r>
              <a:rPr lang="ja-JP" altLang="en-US" dirty="0">
                <a:hlinkClick r:id="rId2"/>
              </a:rPr>
              <a:t>｜</a:t>
            </a:r>
            <a:r>
              <a:rPr lang="en-US" altLang="ja-JP" dirty="0">
                <a:hlinkClick r:id="rId2"/>
              </a:rPr>
              <a:t>Flutter</a:t>
            </a:r>
            <a:r>
              <a:rPr lang="ja-JP" altLang="en-US" dirty="0">
                <a:hlinkClick r:id="rId2"/>
              </a:rPr>
              <a:t>実践入門</a:t>
            </a:r>
            <a:endParaRPr lang="en-US" altLang="ja-JP" dirty="0"/>
          </a:p>
          <a:p>
            <a:r>
              <a:rPr lang="en-US" altLang="ja-JP" i="0" dirty="0"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Firebase</a:t>
            </a:r>
            <a:r>
              <a:rPr lang="ja-JP" altLang="en-US" i="0" dirty="0"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を使用を考えている（ユーザ認証）</a:t>
            </a:r>
            <a:endParaRPr lang="en-US" altLang="ja-JP" i="0" dirty="0">
              <a:effectLst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参考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URL</a:t>
            </a:r>
          </a:p>
          <a:p>
            <a:r>
              <a:rPr lang="ja-JP" altLang="en-US" dirty="0">
                <a:hlinkClick r:id="rId3"/>
              </a:rPr>
              <a:t>　</a:t>
            </a:r>
            <a:r>
              <a:rPr lang="en-US" altLang="ja-JP" dirty="0">
                <a:hlinkClick r:id="rId3"/>
              </a:rPr>
              <a:t>01.Firebase</a:t>
            </a:r>
            <a:r>
              <a:rPr lang="ja-JP" altLang="en-US" dirty="0">
                <a:hlinkClick r:id="rId3"/>
              </a:rPr>
              <a:t>の概要｜</a:t>
            </a:r>
            <a:r>
              <a:rPr lang="en-US" altLang="ja-JP" dirty="0">
                <a:hlinkClick r:id="rId3"/>
              </a:rPr>
              <a:t>Flutter</a:t>
            </a:r>
            <a:r>
              <a:rPr lang="ja-JP" altLang="en-US" dirty="0">
                <a:hlinkClick r:id="rId3"/>
              </a:rPr>
              <a:t>実践入門</a:t>
            </a:r>
            <a:endParaRPr lang="en-US" altLang="ja-JP" b="1" i="0" dirty="0">
              <a:effectLst/>
              <a:latin typeface="-apple-system"/>
            </a:endParaRP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958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2D783-4924-FD17-4618-CC93972CB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F7E00C-8E17-02B9-55A7-020491E6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行動（メモ）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7F554A-5F26-464A-81AF-4A5A8380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589863"/>
            <a:ext cx="10268712" cy="3938954"/>
          </a:xfrm>
        </p:spPr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参考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URL</a:t>
            </a:r>
          </a:p>
          <a:p>
            <a:r>
              <a:rPr lang="ja-JP" altLang="en-US" dirty="0">
                <a:hlinkClick r:id="rId2"/>
              </a:rPr>
              <a:t>　</a:t>
            </a:r>
            <a:r>
              <a:rPr lang="en-US" altLang="ja-JP" dirty="0">
                <a:hlinkClick r:id="rId2"/>
              </a:rPr>
              <a:t>01.Firebase</a:t>
            </a:r>
            <a:r>
              <a:rPr lang="ja-JP" altLang="en-US" dirty="0">
                <a:hlinkClick r:id="rId2"/>
              </a:rPr>
              <a:t>の概要｜</a:t>
            </a:r>
            <a:r>
              <a:rPr lang="en-US" altLang="ja-JP" dirty="0">
                <a:hlinkClick r:id="rId2"/>
              </a:rPr>
              <a:t>Flutter</a:t>
            </a:r>
            <a:r>
              <a:rPr lang="ja-JP" altLang="en-US" dirty="0">
                <a:hlinkClick r:id="rId2"/>
              </a:rPr>
              <a:t>実践入門</a:t>
            </a:r>
            <a:endParaRPr lang="en-US" altLang="ja-JP" b="1" i="0" dirty="0">
              <a:effectLst/>
              <a:latin typeface="-apple-system"/>
            </a:endParaRPr>
          </a:p>
          <a:p>
            <a:r>
              <a:rPr lang="en-US" altLang="ja-JP" b="1" i="0" dirty="0">
                <a:effectLst/>
                <a:latin typeface="-apple-system"/>
              </a:rPr>
              <a:t>5/7 firebase</a:t>
            </a:r>
            <a:r>
              <a:rPr lang="ja-JP" altLang="en-US" b="1" i="0" dirty="0">
                <a:effectLst/>
                <a:latin typeface="-apple-system"/>
              </a:rPr>
              <a:t>と</a:t>
            </a:r>
            <a:r>
              <a:rPr lang="en-US" altLang="ja-JP" b="1" i="0" dirty="0">
                <a:effectLst/>
                <a:latin typeface="-apple-system"/>
              </a:rPr>
              <a:t>flutter</a:t>
            </a:r>
            <a:r>
              <a:rPr lang="ja-JP" altLang="en-US" b="1" i="0" dirty="0">
                <a:effectLst/>
                <a:latin typeface="-apple-system"/>
              </a:rPr>
              <a:t>の連携のところを行っている。</a:t>
            </a:r>
            <a:endParaRPr lang="en-US" altLang="ja-JP" b="1" dirty="0">
              <a:latin typeface="-apple-system"/>
            </a:endParaRPr>
          </a:p>
          <a:p>
            <a:r>
              <a:rPr lang="en-US" altLang="ja-JP" b="1" i="0" dirty="0">
                <a:effectLst/>
                <a:latin typeface="-apple-system"/>
              </a:rPr>
              <a:t>Firebase</a:t>
            </a:r>
            <a:r>
              <a:rPr lang="ja-JP" altLang="en-US" b="1" i="0" dirty="0">
                <a:effectLst/>
                <a:latin typeface="-apple-system"/>
              </a:rPr>
              <a:t>と</a:t>
            </a:r>
            <a:r>
              <a:rPr lang="en-US" altLang="ja-JP" b="1" i="0" dirty="0">
                <a:effectLst/>
                <a:latin typeface="-apple-system"/>
              </a:rPr>
              <a:t>flutter</a:t>
            </a:r>
            <a:r>
              <a:rPr lang="ja-JP" altLang="en-US" b="1" i="0" dirty="0">
                <a:effectLst/>
                <a:latin typeface="-apple-system"/>
              </a:rPr>
              <a:t>を連携させるところまではできた。</a:t>
            </a:r>
            <a:endParaRPr lang="en-US" altLang="ja-JP" b="1" i="0" dirty="0">
              <a:effectLst/>
              <a:latin typeface="-apple-system"/>
            </a:endParaRP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839888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Yu Mincho Demibold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631</Words>
  <Application>Microsoft Office PowerPoint</Application>
  <PresentationFormat>ワイド画面</PresentationFormat>
  <Paragraphs>57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-apple-system</vt:lpstr>
      <vt:lpstr>fkGroteskNeue</vt:lpstr>
      <vt:lpstr>ＭＳ ゴシック</vt:lpstr>
      <vt:lpstr>Yu Gothic</vt:lpstr>
      <vt:lpstr>Yu Mincho Demibold</vt:lpstr>
      <vt:lpstr>Arial</vt:lpstr>
      <vt:lpstr>Wingdings</vt:lpstr>
      <vt:lpstr>JuxtaposeVTI</vt:lpstr>
      <vt:lpstr>Flutterの制作仕様書（メモ）</vt:lpstr>
      <vt:lpstr>メモ（ファイルの中身）</vt:lpstr>
      <vt:lpstr>メモ（ファイルの中身）</vt:lpstr>
      <vt:lpstr>メモ（画面の遷移）</vt:lpstr>
      <vt:lpstr>メモ（画面の遷移）</vt:lpstr>
      <vt:lpstr>メモ（アプリのアイディア）</vt:lpstr>
      <vt:lpstr>仕様のアイディア（メモ）</vt:lpstr>
      <vt:lpstr>ログインについて（メモ）</vt:lpstr>
      <vt:lpstr>行動（メモ）</vt:lpstr>
      <vt:lpstr>仕様のアイディア（メモ）</vt:lpstr>
      <vt:lpstr>仕様のアイディア（メモ）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渡邊 拓海(zeal22410134)</dc:creator>
  <cp:lastModifiedBy>渡邊 拓海(zeal22410134)</cp:lastModifiedBy>
  <cp:revision>13</cp:revision>
  <dcterms:created xsi:type="dcterms:W3CDTF">2025-05-07T01:50:34Z</dcterms:created>
  <dcterms:modified xsi:type="dcterms:W3CDTF">2025-05-07T06:53:13Z</dcterms:modified>
</cp:coreProperties>
</file>