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4" r:id="rId8"/>
    <p:sldId id="265" r:id="rId9"/>
    <p:sldId id="262" r:id="rId10"/>
    <p:sldId id="263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36" autoAdjust="0"/>
    <p:restoredTop sz="94660"/>
  </p:normalViewPr>
  <p:slideViewPr>
    <p:cSldViewPr snapToGrid="0">
      <p:cViewPr varScale="1">
        <p:scale>
          <a:sx n="55" d="100"/>
          <a:sy n="55" d="100"/>
        </p:scale>
        <p:origin x="108" y="9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/>
          <a:lstStyle>
            <a:lvl1pPr algn="ctr">
              <a:defRPr sz="80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5/7/2025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073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5/7/2025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459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5/7/2025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782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5/7/2025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897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5/7/2025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909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5/7/2025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914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5/7/2025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755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5/7/2025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381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5/7/2025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802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5/7/2025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29877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5/7/2025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21813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just">
              <a:defRPr sz="1200" spc="7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5/7/2025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100" cap="none" spc="7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200" spc="7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243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68" r:id="rId6"/>
    <p:sldLayoutId id="2147483764" r:id="rId7"/>
    <p:sldLayoutId id="2147483765" r:id="rId8"/>
    <p:sldLayoutId id="2147483766" r:id="rId9"/>
    <p:sldLayoutId id="2147483767" r:id="rId10"/>
    <p:sldLayoutId id="214748376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6000" b="0" kern="1200" cap="none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8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20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8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2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8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20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8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2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8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zenn.dev/kazutxt/books/flutter_practice_introduction/viewer/29_chapter4_overview" TargetMode="External"/><Relationship Id="rId2" Type="http://schemas.openxmlformats.org/officeDocument/2006/relationships/hyperlink" Target="https://zenn.dev/kazutxt/books/flutter_practice_introduction/viewer/30_chapter4_authentication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AB109E1-45E3-4986-9663-C3EAAC04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DEE9D42-BBE7-4427-9BC3-971CE96F1E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6441"/>
            <a:ext cx="12188952" cy="3952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814E5206-6620-DB29-A41E-79485E7A39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1" y="1240403"/>
            <a:ext cx="5943600" cy="2941983"/>
          </a:xfrm>
        </p:spPr>
        <p:txBody>
          <a:bodyPr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kumimoji="1" lang="en-US" altLang="ja-JP" sz="6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Flutter</a:t>
            </a:r>
            <a:r>
              <a:rPr kumimoji="1" lang="ja-JP" altLang="en-US" sz="6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の制作仕様書（メモ）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F5D32F6-F62A-5080-D061-01A13D7E0B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5206247"/>
            <a:ext cx="10268712" cy="1013577"/>
          </a:xfrm>
        </p:spPr>
        <p:txBody>
          <a:bodyPr>
            <a:normAutofit/>
          </a:bodyPr>
          <a:lstStyle/>
          <a:p>
            <a:pPr algn="l"/>
            <a:r>
              <a:rPr kumimoji="1" lang="ja-JP" altLang="en-US" b="1" i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渡邊拓海</a:t>
            </a:r>
            <a:endParaRPr kumimoji="1" lang="en-US" altLang="ja-JP" b="1" i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algn="l"/>
            <a:endParaRPr kumimoji="1" lang="ja-JP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61AC42-D743-197F-75EB-6C23EFD4CB6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820" r="17200"/>
          <a:stretch/>
        </p:blipFill>
        <p:spPr>
          <a:xfrm>
            <a:off x="7533136" y="646441"/>
            <a:ext cx="4658863" cy="3952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710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10D1CE-2907-FEB1-F85A-6F10FFAA7A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9C20B8-594E-8273-DBAB-02FFE0061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仕様のアイディア（メモ）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A6B0ADE-08BF-99E1-7205-6A6527354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1644" y="2589863"/>
            <a:ext cx="10268712" cy="3938954"/>
          </a:xfrm>
        </p:spPr>
        <p:txBody>
          <a:bodyPr/>
          <a:lstStyle/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お気に入り登録ができる</a:t>
            </a:r>
            <a:endParaRPr kumimoji="1"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お気に入り登録ができて、マイページで見ることができる。</a:t>
            </a:r>
            <a:endParaRPr kumimoji="1"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エラー時：同じものが登録された時に確認する、お気に入り登録が失敗したらエラーメッセージを出す。</a:t>
            </a:r>
            <a:endParaRPr kumimoji="1"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sz="2800" b="0" i="0" dirty="0">
                <a:effectLst/>
                <a:latin typeface="fkGroteskNeue"/>
              </a:rPr>
              <a:t>操作後：変更が出来たら変更出来たというメッセージを表示する、失敗ならエラー表示</a:t>
            </a:r>
          </a:p>
          <a:p>
            <a:endParaRPr kumimoji="1"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endParaRPr kumimoji="1"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00468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1D1245-DC5C-6CFA-6AE9-BA38084F71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B1BFD5-4132-F73D-64FB-93B437617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メモ（ファイルの中身）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8FCFC4D-A7FC-958C-40BF-8BC26DB17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2587752"/>
            <a:ext cx="10268712" cy="3952434"/>
          </a:xfrm>
        </p:spPr>
        <p:txBody>
          <a:bodyPr/>
          <a:lstStyle/>
          <a:p>
            <a:r>
              <a:rPr kumimoji="1"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mock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ファイルの中ので</a:t>
            </a:r>
            <a:r>
              <a:rPr kumimoji="1"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mock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を作成</a:t>
            </a:r>
          </a:p>
          <a:p>
            <a:r>
              <a:rPr kumimoji="1"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mock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ファイルの中身</a:t>
            </a:r>
          </a:p>
          <a:p>
            <a:r>
              <a:rPr kumimoji="1" lang="en-US" altLang="ja-JP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main.dart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：アプリを起動させるためのコード</a:t>
            </a:r>
          </a:p>
          <a:p>
            <a:r>
              <a:rPr kumimoji="1"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screens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ファイル　画面のファイル</a:t>
            </a:r>
          </a:p>
          <a:p>
            <a:r>
              <a:rPr kumimoji="1"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widgets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ファイル　ボタンなどの色を共有しているファイル</a:t>
            </a:r>
          </a:p>
        </p:txBody>
      </p:sp>
    </p:spTree>
    <p:extLst>
      <p:ext uri="{BB962C8B-B14F-4D97-AF65-F5344CB8AC3E}">
        <p14:creationId xmlns:p14="http://schemas.microsoft.com/office/powerpoint/2010/main" val="1561301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7E6D4C-6035-F744-D0AF-356213857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メモ（ファイルの中身）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56F29E2-6995-E7E6-FF96-7F1B325AC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2587752"/>
            <a:ext cx="10268712" cy="3952434"/>
          </a:xfrm>
        </p:spPr>
        <p:txBody>
          <a:bodyPr/>
          <a:lstStyle/>
          <a:p>
            <a:r>
              <a:rPr kumimoji="1"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screens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ファイルの中身</a:t>
            </a:r>
          </a:p>
          <a:p>
            <a:r>
              <a:rPr kumimoji="1" lang="en-US" altLang="ja-JP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detail_screen.dart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：詳細画面</a:t>
            </a:r>
          </a:p>
          <a:p>
            <a:r>
              <a:rPr kumimoji="1" lang="en-US" altLang="ja-JP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home_screen.dart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：ホーム画面</a:t>
            </a:r>
          </a:p>
          <a:p>
            <a:r>
              <a:rPr kumimoji="1" lang="en-US" altLang="ja-JP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Next_screen.dart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：次の画面</a:t>
            </a:r>
          </a:p>
          <a:p>
            <a:r>
              <a:rPr kumimoji="1" lang="en-US" altLang="ja-JP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launch_screen.dart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：起動画面</a:t>
            </a:r>
          </a:p>
          <a:p>
            <a:r>
              <a:rPr kumimoji="1" lang="en-US" altLang="ja-JP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settings_screen.dart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：設定画面</a:t>
            </a:r>
          </a:p>
        </p:txBody>
      </p:sp>
    </p:spTree>
    <p:extLst>
      <p:ext uri="{BB962C8B-B14F-4D97-AF65-F5344CB8AC3E}">
        <p14:creationId xmlns:p14="http://schemas.microsoft.com/office/powerpoint/2010/main" val="4149275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AEEE33-8601-9628-2D2C-95D1033D04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70BBE8-B44D-8D98-E343-748ECC91D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メモ（画面の遷移）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3609F00-8221-2770-EAE3-038472B91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2587752"/>
            <a:ext cx="10268712" cy="3952434"/>
          </a:xfrm>
        </p:spPr>
        <p:txBody>
          <a:bodyPr/>
          <a:lstStyle/>
          <a:p>
            <a:r>
              <a:rPr kumimoji="1" lang="en-US" altLang="ja-JP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launch_screen.dart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（起動画面）のボタンを押すと</a:t>
            </a:r>
            <a:r>
              <a:rPr kumimoji="1" lang="en-US" altLang="ja-JP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home_screen.dart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（ホーム画面）へ遷移</a:t>
            </a:r>
          </a:p>
          <a:p>
            <a:r>
              <a:rPr kumimoji="1" lang="en-US" altLang="ja-JP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home_screen.dart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（ホーム画面）の次の画面へボタンを押すと</a:t>
            </a:r>
            <a:r>
              <a:rPr kumimoji="1" lang="en-US" altLang="ja-JP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Next_screen.dart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（次の画面）へ遷移</a:t>
            </a:r>
          </a:p>
          <a:p>
            <a:r>
              <a:rPr kumimoji="1" lang="en-US" altLang="ja-JP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home_screen.dart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（ホーム画面）の詳細画面ボタンを押すと</a:t>
            </a:r>
            <a:r>
              <a:rPr kumimoji="1" lang="en-US" altLang="ja-JP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detail_screen.dart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（詳細画面）へ遷移</a:t>
            </a:r>
          </a:p>
        </p:txBody>
      </p:sp>
    </p:spTree>
    <p:extLst>
      <p:ext uri="{BB962C8B-B14F-4D97-AF65-F5344CB8AC3E}">
        <p14:creationId xmlns:p14="http://schemas.microsoft.com/office/powerpoint/2010/main" val="3545635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E2D49E-DB3E-1187-4373-95DC112405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845E51-4F0B-D35E-DD35-9B2E4303A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メモ（画面の遷移）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F5E3798-ADAE-AC37-720E-78143A07F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120" y="2321169"/>
            <a:ext cx="10268712" cy="4536831"/>
          </a:xfrm>
        </p:spPr>
        <p:txBody>
          <a:bodyPr/>
          <a:lstStyle/>
          <a:p>
            <a:r>
              <a:rPr kumimoji="1" lang="en-US" altLang="ja-JP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home_screen.dart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（ホーム画面）の設定画面ボタンを押すと</a:t>
            </a:r>
            <a:r>
              <a:rPr kumimoji="1" lang="en-US" altLang="ja-JP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settings_screen.dart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（設定画面）へ遷移</a:t>
            </a:r>
          </a:p>
          <a:p>
            <a:r>
              <a:rPr kumimoji="1" lang="en-US" altLang="ja-JP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Next_screen.dart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（次の画面）のホームに戻るボタンを押すと</a:t>
            </a:r>
            <a:r>
              <a:rPr kumimoji="1" lang="en-US" altLang="ja-JP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home_screen.dart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（ホーム画面）へ遷移</a:t>
            </a:r>
          </a:p>
          <a:p>
            <a:r>
              <a:rPr kumimoji="1" lang="en-US" altLang="ja-JP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detail_screen.dart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（詳細画面）のホームに戻るボタンを押すと</a:t>
            </a:r>
            <a:r>
              <a:rPr kumimoji="1" lang="en-US" altLang="ja-JP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home_screen.dart</a:t>
            </a:r>
            <a:r>
              <a:rPr kumimoji="1"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ホーム画面</a:t>
            </a:r>
            <a:r>
              <a:rPr kumimoji="1"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へ遷移</a:t>
            </a:r>
          </a:p>
          <a:p>
            <a:r>
              <a:rPr kumimoji="1" lang="en-US" altLang="ja-JP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settings_screen.dart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（設定画面）のホームに戻るボタンを押すと</a:t>
            </a:r>
            <a:r>
              <a:rPr kumimoji="1" lang="en-US" altLang="ja-JP" dirty="0" err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home_screen.dart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（ホーム画面）へ遷移</a:t>
            </a:r>
          </a:p>
          <a:p>
            <a:endParaRPr kumimoji="1"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14782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887894-AA1E-B547-F69E-0B83D1E79D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E5FD40-263F-33F7-13AB-2D1F79BFD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仕様のアイディア（メモ）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BB2BF59-0E47-1B8F-9591-8C9B6AA2D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1644" y="2589863"/>
            <a:ext cx="10268712" cy="3938954"/>
          </a:xfrm>
        </p:spPr>
        <p:txBody>
          <a:bodyPr/>
          <a:lstStyle/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ログイン画面</a:t>
            </a:r>
            <a:endParaRPr kumimoji="1"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ユーザー</a:t>
            </a:r>
            <a:r>
              <a:rPr kumimoji="1"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ID</a:t>
            </a:r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とパスワードを入力して認証する</a:t>
            </a:r>
            <a:endParaRPr kumimoji="1" lang="en-US" altLang="ja-JP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algn="l"/>
            <a:r>
              <a:rPr lang="ja-JP" altLang="en-US" b="0" i="0" dirty="0">
                <a:effectLst/>
                <a:latin typeface="fkGroteskNeue"/>
              </a:rPr>
              <a:t>入力項目：ユーザー</a:t>
            </a:r>
            <a:r>
              <a:rPr lang="en-US" altLang="ja-JP" b="0" i="0" dirty="0">
                <a:effectLst/>
                <a:latin typeface="fkGroteskNeue"/>
              </a:rPr>
              <a:t>ID</a:t>
            </a:r>
            <a:r>
              <a:rPr lang="ja-JP" altLang="en-US" b="0" i="0" dirty="0">
                <a:effectLst/>
                <a:latin typeface="fkGroteskNeue"/>
              </a:rPr>
              <a:t>（半角英数字</a:t>
            </a:r>
            <a:r>
              <a:rPr lang="en-US" altLang="ja-JP" b="0" i="0" dirty="0">
                <a:effectLst/>
                <a:latin typeface="fkGroteskNeue"/>
              </a:rPr>
              <a:t>20</a:t>
            </a:r>
            <a:r>
              <a:rPr lang="ja-JP" altLang="en-US" b="0" i="0" dirty="0">
                <a:effectLst/>
                <a:latin typeface="fkGroteskNeue"/>
              </a:rPr>
              <a:t>文字以内）、パスワード（</a:t>
            </a:r>
            <a:r>
              <a:rPr lang="en-US" altLang="ja-JP" b="0" i="0" dirty="0">
                <a:effectLst/>
                <a:latin typeface="fkGroteskNeue"/>
              </a:rPr>
              <a:t>8</a:t>
            </a:r>
            <a:r>
              <a:rPr lang="ja-JP" altLang="en-US" b="0" i="0" dirty="0">
                <a:effectLst/>
                <a:latin typeface="fkGroteskNeue"/>
              </a:rPr>
              <a:t>文字以上、記号含む）</a:t>
            </a:r>
          </a:p>
          <a:p>
            <a:pPr algn="l"/>
            <a:r>
              <a:rPr lang="ja-JP" altLang="en-US" b="0" i="0" dirty="0">
                <a:effectLst/>
                <a:latin typeface="fkGroteskNeue"/>
              </a:rPr>
              <a:t>エラー時：入力漏れや不正な</a:t>
            </a:r>
            <a:r>
              <a:rPr lang="en-US" altLang="ja-JP" b="0" i="0" dirty="0">
                <a:effectLst/>
                <a:latin typeface="fkGroteskNeue"/>
              </a:rPr>
              <a:t>ID</a:t>
            </a:r>
            <a:r>
              <a:rPr lang="ja-JP" altLang="en-US" b="0" i="0" dirty="0">
                <a:effectLst/>
                <a:latin typeface="fkGroteskNeue"/>
              </a:rPr>
              <a:t>の場合はエラーメッセージを表示</a:t>
            </a:r>
          </a:p>
          <a:p>
            <a:pPr algn="l"/>
            <a:r>
              <a:rPr lang="ja-JP" altLang="en-US" b="0" i="0" dirty="0">
                <a:effectLst/>
                <a:latin typeface="fkGroteskNeue"/>
              </a:rPr>
              <a:t>操作後：認証成功ならホーム画面へ遷移、失敗ならエラー表示</a:t>
            </a:r>
          </a:p>
          <a:p>
            <a:endParaRPr kumimoji="1"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78821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BA5D54-CE44-B035-32D9-41BBA9CA96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CA6D30-149D-06F2-DFED-ABF1EE3A5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ログインについて（メモ）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8654D54-05A1-CA28-078D-22263EE3C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1644" y="2589863"/>
            <a:ext cx="10268712" cy="3938954"/>
          </a:xfrm>
        </p:spPr>
        <p:txBody>
          <a:bodyPr/>
          <a:lstStyle/>
          <a:p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参考に</a:t>
            </a:r>
            <a:r>
              <a:rPr kumimoji="1"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URL</a:t>
            </a:r>
          </a:p>
          <a:p>
            <a:r>
              <a:rPr lang="ja-JP" altLang="en-US" dirty="0">
                <a:hlinkClick r:id="rId2"/>
              </a:rPr>
              <a:t>　</a:t>
            </a:r>
            <a:r>
              <a:rPr lang="en-US" altLang="ja-JP" dirty="0">
                <a:hlinkClick r:id="rId2"/>
              </a:rPr>
              <a:t>02.Authentication</a:t>
            </a:r>
            <a:r>
              <a:rPr lang="ja-JP" altLang="en-US" dirty="0">
                <a:hlinkClick r:id="rId2"/>
              </a:rPr>
              <a:t>｜</a:t>
            </a:r>
            <a:r>
              <a:rPr lang="en-US" altLang="ja-JP" dirty="0">
                <a:hlinkClick r:id="rId2"/>
              </a:rPr>
              <a:t>Flutter</a:t>
            </a:r>
            <a:r>
              <a:rPr lang="ja-JP" altLang="en-US" dirty="0">
                <a:hlinkClick r:id="rId2"/>
              </a:rPr>
              <a:t>実践入門</a:t>
            </a:r>
            <a:endParaRPr lang="en-US" altLang="ja-JP" dirty="0"/>
          </a:p>
          <a:p>
            <a:r>
              <a:rPr lang="en-US" altLang="ja-JP" i="0" dirty="0"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Firebase</a:t>
            </a:r>
            <a:r>
              <a:rPr lang="ja-JP" altLang="en-US" i="0" dirty="0"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を使用を考えている（ユーザ認証）</a:t>
            </a:r>
            <a:endParaRPr lang="en-US" altLang="ja-JP" i="0" dirty="0">
              <a:effectLst/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参考</a:t>
            </a:r>
            <a:r>
              <a:rPr lang="en-US" altLang="ja-JP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URL</a:t>
            </a:r>
          </a:p>
          <a:p>
            <a:r>
              <a:rPr lang="ja-JP" altLang="en-US" dirty="0">
                <a:hlinkClick r:id="rId3"/>
              </a:rPr>
              <a:t>　</a:t>
            </a:r>
            <a:r>
              <a:rPr lang="en-US" altLang="ja-JP" dirty="0">
                <a:hlinkClick r:id="rId3"/>
              </a:rPr>
              <a:t>01.Firebase</a:t>
            </a:r>
            <a:r>
              <a:rPr lang="ja-JP" altLang="en-US" dirty="0">
                <a:hlinkClick r:id="rId3"/>
              </a:rPr>
              <a:t>の概要｜</a:t>
            </a:r>
            <a:r>
              <a:rPr lang="en-US" altLang="ja-JP" dirty="0">
                <a:hlinkClick r:id="rId3"/>
              </a:rPr>
              <a:t>Flutter</a:t>
            </a:r>
            <a:r>
              <a:rPr lang="ja-JP" altLang="en-US" dirty="0">
                <a:hlinkClick r:id="rId3"/>
              </a:rPr>
              <a:t>実践入門</a:t>
            </a:r>
            <a:endParaRPr lang="en-US" altLang="ja-JP" b="1" i="0" dirty="0">
              <a:effectLst/>
              <a:latin typeface="-apple-system"/>
            </a:endParaRPr>
          </a:p>
          <a:p>
            <a:endParaRPr kumimoji="1"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99583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62D783-4924-FD17-4618-CC93972CB8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F7E00C-8E17-02B9-55A7-020491E65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行動（メモ）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27F554A-5F26-464A-81AF-4A5A83807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1644" y="2589863"/>
            <a:ext cx="10268712" cy="3938954"/>
          </a:xfrm>
        </p:spPr>
        <p:txBody>
          <a:bodyPr/>
          <a:lstStyle/>
          <a:p>
            <a:r>
              <a:rPr lang="en-US" altLang="ja-JP" b="1" i="0" dirty="0">
                <a:effectLst/>
                <a:latin typeface="-apple-system"/>
              </a:rPr>
              <a:t>5/7 firebase</a:t>
            </a:r>
            <a:r>
              <a:rPr lang="ja-JP" altLang="en-US" b="1" i="0" dirty="0">
                <a:effectLst/>
                <a:latin typeface="-apple-system"/>
              </a:rPr>
              <a:t>と</a:t>
            </a:r>
            <a:r>
              <a:rPr lang="en-US" altLang="ja-JP" b="1" i="0" dirty="0">
                <a:effectLst/>
                <a:latin typeface="-apple-system"/>
              </a:rPr>
              <a:t>flutter</a:t>
            </a:r>
            <a:r>
              <a:rPr lang="ja-JP" altLang="en-US" b="1" i="0" dirty="0">
                <a:effectLst/>
                <a:latin typeface="-apple-system"/>
              </a:rPr>
              <a:t>の連携のところを行って</a:t>
            </a:r>
            <a:r>
              <a:rPr lang="ja-JP" altLang="en-US" b="1" i="0">
                <a:effectLst/>
                <a:latin typeface="-apple-system"/>
              </a:rPr>
              <a:t>いる。</a:t>
            </a:r>
            <a:endParaRPr lang="en-US" altLang="ja-JP" b="1" i="0" dirty="0">
              <a:effectLst/>
              <a:latin typeface="-apple-system"/>
            </a:endParaRPr>
          </a:p>
          <a:p>
            <a:endParaRPr kumimoji="1"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48398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47B179-C4A1-F359-DBB2-E8195E8C2A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17AA28-7871-ED17-744C-4B186BBE5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仕様のアイディア（メモ）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96B572A-57DF-55C2-7884-709E673E4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1643" y="2589863"/>
            <a:ext cx="10521111" cy="3938954"/>
          </a:xfrm>
        </p:spPr>
        <p:txBody>
          <a:bodyPr/>
          <a:lstStyle/>
          <a:p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マイページ画面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ユーザー</a:t>
            </a:r>
            <a:r>
              <a:rPr kumimoji="1" lang="en-US" altLang="ja-JP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ID</a:t>
            </a:r>
            <a:r>
              <a:rPr kumimoji="1" lang="ja-JP" altLang="en-US" sz="2000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とパスワードの情報を表示、変更できる</a:t>
            </a:r>
            <a:endParaRPr kumimoji="1" lang="en-US" altLang="ja-JP" sz="2000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algn="l"/>
            <a:r>
              <a:rPr lang="ja-JP" altLang="en-US" sz="2000" b="0" i="0" dirty="0">
                <a:effectLst/>
                <a:latin typeface="fkGroteskNeue"/>
              </a:rPr>
              <a:t>入力項目：ユーザー</a:t>
            </a:r>
            <a:r>
              <a:rPr lang="en-US" altLang="ja-JP" sz="2000" b="0" i="0" dirty="0">
                <a:effectLst/>
                <a:latin typeface="fkGroteskNeue"/>
              </a:rPr>
              <a:t>ID</a:t>
            </a:r>
            <a:r>
              <a:rPr lang="ja-JP" altLang="en-US" sz="2000" b="0" i="0" dirty="0">
                <a:effectLst/>
                <a:latin typeface="fkGroteskNeue"/>
              </a:rPr>
              <a:t>（半角英数字</a:t>
            </a:r>
            <a:r>
              <a:rPr lang="en-US" altLang="ja-JP" sz="2000" b="0" i="0" dirty="0">
                <a:effectLst/>
                <a:latin typeface="fkGroteskNeue"/>
              </a:rPr>
              <a:t>20</a:t>
            </a:r>
            <a:r>
              <a:rPr lang="ja-JP" altLang="en-US" sz="2000" b="0" i="0" dirty="0">
                <a:effectLst/>
                <a:latin typeface="fkGroteskNeue"/>
              </a:rPr>
              <a:t>文字以内）</a:t>
            </a:r>
            <a:endParaRPr lang="en-US" altLang="ja-JP" sz="2000" b="0" i="0" dirty="0">
              <a:effectLst/>
              <a:latin typeface="fkGroteskNeue"/>
            </a:endParaRPr>
          </a:p>
          <a:p>
            <a:pPr algn="l"/>
            <a:r>
              <a:rPr lang="ja-JP" altLang="en-US" sz="2000" dirty="0">
                <a:latin typeface="fkGroteskNeue"/>
              </a:rPr>
              <a:t>　　　　　</a:t>
            </a:r>
            <a:r>
              <a:rPr lang="ja-JP" altLang="en-US" sz="2000" b="0" i="0" dirty="0">
                <a:effectLst/>
                <a:latin typeface="fkGroteskNeue"/>
              </a:rPr>
              <a:t>パスワード（</a:t>
            </a:r>
            <a:r>
              <a:rPr lang="en-US" altLang="ja-JP" sz="2000" b="0" i="0" dirty="0">
                <a:effectLst/>
                <a:latin typeface="fkGroteskNeue"/>
              </a:rPr>
              <a:t>8</a:t>
            </a:r>
            <a:r>
              <a:rPr lang="ja-JP" altLang="en-US" sz="2000" b="0" i="0" dirty="0">
                <a:effectLst/>
                <a:latin typeface="fkGroteskNeue"/>
              </a:rPr>
              <a:t>文字以上、記号含む）</a:t>
            </a:r>
            <a:endParaRPr lang="en-US" altLang="ja-JP" sz="2000" b="0" i="0" dirty="0">
              <a:effectLst/>
              <a:latin typeface="fkGroteskNeue"/>
            </a:endParaRPr>
          </a:p>
          <a:p>
            <a:pPr algn="l"/>
            <a:r>
              <a:rPr lang="ja-JP" altLang="en-US" sz="2000" b="0" i="0" dirty="0">
                <a:effectLst/>
                <a:latin typeface="fkGroteskNeue"/>
              </a:rPr>
              <a:t>変更ボタン：変更ボタンを押すとユーザー</a:t>
            </a:r>
            <a:r>
              <a:rPr lang="en-US" altLang="ja-JP" sz="2000" b="0" i="0" dirty="0">
                <a:effectLst/>
                <a:latin typeface="fkGroteskNeue"/>
              </a:rPr>
              <a:t>ID</a:t>
            </a:r>
            <a:r>
              <a:rPr lang="ja-JP" altLang="en-US" sz="2000" b="0" i="0" dirty="0">
                <a:effectLst/>
                <a:latin typeface="fkGroteskNeue"/>
              </a:rPr>
              <a:t>とパスワードの変更ができる</a:t>
            </a:r>
          </a:p>
          <a:p>
            <a:pPr algn="l"/>
            <a:r>
              <a:rPr lang="ja-JP" altLang="en-US" sz="2000" b="0" i="0" dirty="0">
                <a:effectLst/>
                <a:latin typeface="fkGroteskNeue"/>
              </a:rPr>
              <a:t>エラー時：入力漏れや不正な</a:t>
            </a:r>
            <a:r>
              <a:rPr lang="en-US" altLang="ja-JP" sz="2000" b="0" i="0" dirty="0">
                <a:effectLst/>
                <a:latin typeface="fkGroteskNeue"/>
              </a:rPr>
              <a:t>ID</a:t>
            </a:r>
            <a:r>
              <a:rPr lang="ja-JP" altLang="en-US" sz="2000" b="0" i="0" dirty="0">
                <a:effectLst/>
                <a:latin typeface="fkGroteskNeue"/>
              </a:rPr>
              <a:t>の場合はエラーメッセージを表示</a:t>
            </a:r>
          </a:p>
          <a:p>
            <a:pPr algn="l"/>
            <a:r>
              <a:rPr lang="ja-JP" altLang="en-US" sz="2000" b="0" i="0" dirty="0">
                <a:effectLst/>
                <a:latin typeface="fkGroteskNeue"/>
              </a:rPr>
              <a:t>操作後：変更が出来たら変更出来たというメッセージを表示する、失敗ならエラー表示</a:t>
            </a:r>
          </a:p>
          <a:p>
            <a:endParaRPr kumimoji="1" lang="ja-JP" altLang="en-US" dirty="0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76100504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Juxtapose">
      <a:dk1>
        <a:sysClr val="windowText" lastClr="000000"/>
      </a:dk1>
      <a:lt1>
        <a:sysClr val="window" lastClr="FFFFFF"/>
      </a:lt1>
      <a:dk2>
        <a:srgbClr val="3F3F3F"/>
      </a:dk2>
      <a:lt2>
        <a:srgbClr val="F8F7F5"/>
      </a:lt2>
      <a:accent1>
        <a:srgbClr val="F99700"/>
      </a:accent1>
      <a:accent2>
        <a:srgbClr val="00BAC7"/>
      </a:accent2>
      <a:accent3>
        <a:srgbClr val="FF5C21"/>
      </a:accent3>
      <a:accent4>
        <a:srgbClr val="6F7EFD"/>
      </a:accent4>
      <a:accent5>
        <a:srgbClr val="ACACAC"/>
      </a:accent5>
      <a:accent6>
        <a:srgbClr val="737373"/>
      </a:accent6>
      <a:hlink>
        <a:srgbClr val="0099FF"/>
      </a:hlink>
      <a:folHlink>
        <a:srgbClr val="868686"/>
      </a:folHlink>
    </a:clrScheme>
    <a:fontScheme name="Custom 167">
      <a:majorFont>
        <a:latin typeface="Yu Mincho Demibold"/>
        <a:ea typeface=""/>
        <a:cs typeface=""/>
      </a:majorFont>
      <a:minorFont>
        <a:latin typeface="Yu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588</Words>
  <Application>Microsoft Office PowerPoint</Application>
  <PresentationFormat>ワイド画面</PresentationFormat>
  <Paragraphs>51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8" baseType="lpstr">
      <vt:lpstr>-apple-system</vt:lpstr>
      <vt:lpstr>fkGroteskNeue</vt:lpstr>
      <vt:lpstr>ＭＳ ゴシック</vt:lpstr>
      <vt:lpstr>Yu Gothic</vt:lpstr>
      <vt:lpstr>Yu Mincho Demibold</vt:lpstr>
      <vt:lpstr>Arial</vt:lpstr>
      <vt:lpstr>Wingdings</vt:lpstr>
      <vt:lpstr>JuxtaposeVTI</vt:lpstr>
      <vt:lpstr>Flutterの制作仕様書（メモ）</vt:lpstr>
      <vt:lpstr>メモ（ファイルの中身）</vt:lpstr>
      <vt:lpstr>メモ（ファイルの中身）</vt:lpstr>
      <vt:lpstr>メモ（画面の遷移）</vt:lpstr>
      <vt:lpstr>メモ（画面の遷移）</vt:lpstr>
      <vt:lpstr>仕様のアイディア（メモ）</vt:lpstr>
      <vt:lpstr>ログインについて（メモ）</vt:lpstr>
      <vt:lpstr>行動（メモ）</vt:lpstr>
      <vt:lpstr>仕様のアイディア（メモ）</vt:lpstr>
      <vt:lpstr>仕様のアイディア（メモ）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渡邊 拓海(zeal22410134)</dc:creator>
  <cp:lastModifiedBy>渡邊 拓海(zeal22410134)</cp:lastModifiedBy>
  <cp:revision>9</cp:revision>
  <dcterms:created xsi:type="dcterms:W3CDTF">2025-05-07T01:50:34Z</dcterms:created>
  <dcterms:modified xsi:type="dcterms:W3CDTF">2025-05-07T05:41:34Z</dcterms:modified>
</cp:coreProperties>
</file>