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7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5/14/2025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7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0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zutxt/books/flutter_practice_introduction/viewer/29_chapter4_overview" TargetMode="External"/><Relationship Id="rId2" Type="http://schemas.openxmlformats.org/officeDocument/2006/relationships/hyperlink" Target="https://zenn.dev/kazutxt/books/flutter_practice_introduction/viewer/30_chapter4_authent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kazutxt/books/flutter_practice_introduction/viewer/29_chapter4_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5206-6620-DB29-A41E-79485E7A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ja-JP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の制作仕様書（メモ）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5D32F6-F62A-5080-D061-01A13D7E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i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渡邊拓海</a:t>
            </a:r>
            <a:endParaRPr kumimoji="1" lang="en-US" altLang="ja-JP" b="1" i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AC42-D743-197F-75EB-6C23EFD4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" r="17200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B179-C4A1-F359-DBB2-E8195E8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7AA28-7871-ED17-744C-4B186BB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B572A-57DF-55C2-7884-709E673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3" y="2589863"/>
            <a:ext cx="10521111" cy="3938954"/>
          </a:xfrm>
        </p:spPr>
        <p:txBody>
          <a:bodyPr/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マイページ画面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とパスワードの情報を表示、変更できる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入力項目：ユーザー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（半角英数字</a:t>
            </a:r>
            <a:r>
              <a:rPr lang="en-US" altLang="ja-JP" sz="2000" b="0" i="0" dirty="0">
                <a:effectLst/>
                <a:latin typeface="fkGroteskNeue"/>
              </a:rPr>
              <a:t>20</a:t>
            </a:r>
            <a:r>
              <a:rPr lang="ja-JP" altLang="en-US" sz="2000" b="0" i="0" dirty="0">
                <a:effectLst/>
                <a:latin typeface="fkGroteskNeue"/>
              </a:rPr>
              <a:t>文字以内）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dirty="0">
                <a:latin typeface="fkGroteskNeue"/>
              </a:rPr>
              <a:t>　　　　　</a:t>
            </a:r>
            <a:r>
              <a:rPr lang="ja-JP" altLang="en-US" sz="2000" b="0" i="0" dirty="0">
                <a:effectLst/>
                <a:latin typeface="fkGroteskNeue"/>
              </a:rPr>
              <a:t>パスワード（</a:t>
            </a:r>
            <a:r>
              <a:rPr lang="en-US" altLang="ja-JP" sz="2000" b="0" i="0" dirty="0">
                <a:effectLst/>
                <a:latin typeface="fkGroteskNeue"/>
              </a:rPr>
              <a:t>8</a:t>
            </a:r>
            <a:r>
              <a:rPr lang="ja-JP" altLang="en-US" sz="2000" b="0" i="0" dirty="0">
                <a:effectLst/>
                <a:latin typeface="fkGroteskNeue"/>
              </a:rPr>
              <a:t>文字以上、記号含む）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変更ボタン：変更ボタンを押すとユーザー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とパスワードの変更ができる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10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D1CE-2907-FEB1-F85A-6F10FFAA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20B8-594E-8273-DBAB-02FFE00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B0ADE-08BF-99E1-7205-6A65273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お気に入り登録ができて、マイページで見ることができる。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エラー時：同じものが登録された時に確認する、お気に入り登録が失敗したらエラーメッセージを出す。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46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1245-DC5C-6CFA-6AE9-BA38084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1BFD5-4132-F73D-64FB-93B4376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FC4D-A7FC-958C-40BF-8BC26DB1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ファイルの中ので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：アプリを起動させるためのコード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画面のファイル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widgets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ボタンなどの色を共有しているファイル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15613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E6D4C-6035-F744-D0AF-3562138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F29E2-6995-E7E6-FF96-7F1B325A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：詳細画面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：ホーム画面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：次の画面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：起動画面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：設定画面</a:t>
            </a:r>
          </a:p>
        </p:txBody>
      </p:sp>
    </p:spTree>
    <p:extLst>
      <p:ext uri="{BB962C8B-B14F-4D97-AF65-F5344CB8AC3E}">
        <p14:creationId xmlns:p14="http://schemas.microsoft.com/office/powerpoint/2010/main" val="414927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EE33-8601-9628-2D2C-95D1033D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0BBE8-B44D-8D98-E343-748ECC9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09F00-8221-2770-EAE3-038472B9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（起動画面）のボタンを押すと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（ホーム画面）の次の画面へボタンを押すと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（ホーム画面）の詳細画面ボタンを押すと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（詳細画面）へ遷移</a:t>
            </a:r>
          </a:p>
        </p:txBody>
      </p:sp>
    </p:spTree>
    <p:extLst>
      <p:ext uri="{BB962C8B-B14F-4D97-AF65-F5344CB8AC3E}">
        <p14:creationId xmlns:p14="http://schemas.microsoft.com/office/powerpoint/2010/main" val="35456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D49E-DB3E-1187-4373-95DC1124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5E51-4F0B-D35E-DD35-9B2E430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E3798-ADAE-AC37-720E-78143A07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（ホーム画面）の設定画面ボタンを押すと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7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0D6DE-3D6B-67FB-1EF3-F2A9AC77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16B42-702B-C823-462B-BCC8759F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メモ（アプリのアイディア）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E72BA-324D-3D18-8DDE-C32C4942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案１．豆知識か雑学か判断するクイズアプリ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案２</a:t>
            </a:r>
            <a:r>
              <a:rPr kumimoji="1"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マーダーミステリーのクイズアプリ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今考えているもの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案２</a:t>
            </a:r>
            <a:endParaRPr kumimoji="1" lang="ja-JP" altLang="en-US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7894-AA1E-B547-F69E-0B83D1E7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5FD40-263F-33F7-13AB-2D1F79BF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2BF59-0E47-1B8F-9591-8C9B6AA2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とパスワードを入力して認証する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入力項目：ユーザー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（半角英数字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8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5D54-CE44-B035-32D9-41BBA9CA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A6D30-149D-06F2-DFED-ABF1EE3A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ログインについて（メモ）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4D54-05A1-CA28-078D-22263EE3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参考に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02.Authentication</a:t>
            </a:r>
            <a:r>
              <a:rPr lang="ja-JP" altLang="en-US" dirty="0">
                <a:hlinkClick r:id="rId2"/>
              </a:rPr>
              <a:t>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dirty="0"/>
          </a:p>
          <a:p>
            <a:r>
              <a:rPr lang="en-US" altLang="ja-JP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</a:t>
            </a:r>
            <a:r>
              <a:rPr lang="ja-JP" altLang="en-US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を使用を考えている（ユーザ認証）</a:t>
            </a:r>
            <a:endParaRPr lang="en-US" altLang="ja-JP" i="0" dirty="0"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3"/>
              </a:rPr>
              <a:t>　</a:t>
            </a:r>
            <a:r>
              <a:rPr lang="en-US" altLang="ja-JP" dirty="0">
                <a:hlinkClick r:id="rId3"/>
              </a:rPr>
              <a:t>01.Firebase</a:t>
            </a:r>
            <a:r>
              <a:rPr lang="ja-JP" altLang="en-US" dirty="0">
                <a:hlinkClick r:id="rId3"/>
              </a:rPr>
              <a:t>の概要｜</a:t>
            </a:r>
            <a:r>
              <a:rPr lang="en-US" altLang="ja-JP" dirty="0">
                <a:hlinkClick r:id="rId3"/>
              </a:rPr>
              <a:t>Flutter</a:t>
            </a:r>
            <a:r>
              <a:rPr lang="ja-JP" altLang="en-US" dirty="0">
                <a:hlinkClick r:id="rId3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8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D783-4924-FD17-4618-CC93972C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7E00C-8E17-02B9-55A7-020491E6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行動（メモ）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F554A-5F26-464A-81AF-4A5A838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761784" cy="3938954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01.Firebase</a:t>
            </a:r>
            <a:r>
              <a:rPr lang="ja-JP" altLang="en-US" dirty="0">
                <a:hlinkClick r:id="rId2"/>
              </a:rPr>
              <a:t>の概要｜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5/7 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の連携のところを行っている。</a:t>
            </a:r>
            <a:endParaRPr lang="en-US" altLang="ja-JP" b="1" dirty="0"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を連携させるところまではできた。</a:t>
            </a:r>
            <a:endParaRPr lang="en-US" altLang="ja-JP" b="1" i="0" dirty="0">
              <a:effectLst/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5/14firebas</a:t>
            </a:r>
            <a:r>
              <a:rPr lang="ja-JP" altLang="en-US" b="1" i="0" dirty="0">
                <a:effectLst/>
                <a:latin typeface="-apple-system"/>
              </a:rPr>
              <a:t>を使ってログインのユーザ認証の動作を確認してうまくできたことを確認した。追加したページの雛形が表示される確認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39888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668</Words>
  <Application>Microsoft Office PowerPoint</Application>
  <PresentationFormat>ワイド画面</PresentationFormat>
  <Paragraphs>60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-apple-system</vt:lpstr>
      <vt:lpstr>fkGroteskNeue</vt:lpstr>
      <vt:lpstr>ＭＳ ゴシック</vt:lpstr>
      <vt:lpstr>Yu Gothic</vt:lpstr>
      <vt:lpstr>Yu Mincho Demibold</vt:lpstr>
      <vt:lpstr>Arial</vt:lpstr>
      <vt:lpstr>Wingdings</vt:lpstr>
      <vt:lpstr>JuxtaposeVTI</vt:lpstr>
      <vt:lpstr>Flutterの制作仕様書（メモ）</vt:lpstr>
      <vt:lpstr>メモ（ファイルの中身）</vt:lpstr>
      <vt:lpstr>メモ（ファイルの中身）</vt:lpstr>
      <vt:lpstr>メモ（画面の遷移）</vt:lpstr>
      <vt:lpstr>メモ（画面の遷移）</vt:lpstr>
      <vt:lpstr>メモ（アプリのアイディア）</vt:lpstr>
      <vt:lpstr>仕様のアイディア（メモ）</vt:lpstr>
      <vt:lpstr>ログインについて（メモ）</vt:lpstr>
      <vt:lpstr>行動（メモ）</vt:lpstr>
      <vt:lpstr>仕様のアイディア（メモ）</vt:lpstr>
      <vt:lpstr>仕様のアイディア（メモ）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渡邊 拓海(zeal22410134)</dc:creator>
  <cp:lastModifiedBy>渡邊 拓海(zeal22410134)</cp:lastModifiedBy>
  <cp:revision>19</cp:revision>
  <dcterms:created xsi:type="dcterms:W3CDTF">2025-05-07T01:50:34Z</dcterms:created>
  <dcterms:modified xsi:type="dcterms:W3CDTF">2025-05-14T06:40:14Z</dcterms:modified>
</cp:coreProperties>
</file>