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572</Words>
  <Application>Microsoft Office PowerPoint</Application>
  <PresentationFormat>ワイド画面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仕様のアイディア（メモ）</vt:lpstr>
      <vt:lpstr>ログインについて（メモ）</vt:lpstr>
      <vt:lpstr>仕様のアイディア（メモ）</vt:lpstr>
      <vt:lpstr>仕様のアイディア（メモ）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7</cp:revision>
  <dcterms:created xsi:type="dcterms:W3CDTF">2025-05-07T01:50:34Z</dcterms:created>
  <dcterms:modified xsi:type="dcterms:W3CDTF">2025-05-07T02:45:49Z</dcterms:modified>
</cp:coreProperties>
</file>