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8" r:id="rId8"/>
    <p:sldId id="269" r:id="rId9"/>
    <p:sldId id="270" r:id="rId10"/>
    <p:sldId id="271" r:id="rId11"/>
    <p:sldId id="261" r:id="rId12"/>
    <p:sldId id="264" r:id="rId13"/>
    <p:sldId id="265" r:id="rId14"/>
    <p:sldId id="267" r:id="rId15"/>
    <p:sldId id="262" r:id="rId16"/>
    <p:sldId id="263" r:id="rId17"/>
    <p:sldId id="272" r:id="rId18"/>
    <p:sldId id="273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5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8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7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6/11/2025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7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0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azutxt/books/flutter_practice_introduction/viewer/29_chapter4_overview" TargetMode="External"/><Relationship Id="rId2" Type="http://schemas.openxmlformats.org/officeDocument/2006/relationships/hyperlink" Target="https://zenn.dev/kazutxt/books/flutter_practice_introduction/viewer/30_chapter4_authentic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kazutxt/books/flutter_practice_introduction/viewer/29_chapter4_over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4E5206-6620-DB29-A41E-79485E7A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ja-JP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Flutter</a:t>
            </a:r>
            <a:r>
              <a:rPr kumimoji="1" lang="ja-JP" altLang="en-US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の制作仕様書（メモ）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5D32F6-F62A-5080-D061-01A13D7E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b="1" i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渡邊拓海</a:t>
            </a:r>
            <a:endParaRPr kumimoji="1" lang="en-US" altLang="ja-JP" b="1" i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1AC42-D743-197F-75EB-6C23EFD4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0" r="17200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609D-9158-EB54-AAE3-72D6BFAD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93B7E-6117-E26A-1CD6-733AECD4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メモ（アプリの考えまとめ）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6FCBE-33EC-BF63-5438-BCE2DE50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321169"/>
            <a:ext cx="10200937" cy="4536831"/>
          </a:xfrm>
        </p:spPr>
        <p:txBody>
          <a:bodyPr/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話の流れ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最初に全体で話し合いをさせる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その後順番に組合せで個別で話し合いをさせる（二回行う）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その後誰があやしいか順番に聞いていく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なぜ怪しいと思うのかを理由も言ってもらい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それに対して質問したい人が質問していく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最後に投票させる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投票結果で犯人がどのような結果になるかを言い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その後の人物がどうなったかを説明する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最後にだれが犯人だったのかを教える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3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87894-AA1E-B547-F69E-0B83D1E7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5FD40-263F-33F7-13AB-2D1F79BF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2BF59-0E47-1B8F-9591-8C9B6AA2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ログイン画面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とパスワードを入力して認証する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入力項目：ユーザー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（半角英数字</a:t>
            </a:r>
            <a:r>
              <a:rPr lang="en-US" altLang="ja-JP" b="0" i="0" dirty="0">
                <a:effectLst/>
                <a:latin typeface="fkGroteskNeue"/>
              </a:rPr>
              <a:t>20</a:t>
            </a:r>
            <a:r>
              <a:rPr lang="ja-JP" altLang="en-US" b="0" i="0" dirty="0">
                <a:effectLst/>
                <a:latin typeface="fkGroteskNeue"/>
              </a:rPr>
              <a:t>文字以内）、パスワード（</a:t>
            </a:r>
            <a:r>
              <a:rPr lang="en-US" altLang="ja-JP" b="0" i="0" dirty="0">
                <a:effectLst/>
                <a:latin typeface="fkGroteskNeue"/>
              </a:rPr>
              <a:t>8</a:t>
            </a:r>
            <a:r>
              <a:rPr lang="ja-JP" altLang="en-US" b="0" i="0" dirty="0">
                <a:effectLst/>
                <a:latin typeface="fkGroteskNeue"/>
              </a:rPr>
              <a:t>文字以上、記号含む）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操作後：認証成功ならホーム画面へ遷移、失敗ならエラー表示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82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5D54-CE44-B035-32D9-41BBA9CA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A6D30-149D-06F2-DFED-ABF1EE3A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ログインについて（メモ）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54D54-05A1-CA28-078D-22263EE3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参考に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02.Authentication</a:t>
            </a:r>
            <a:r>
              <a:rPr lang="ja-JP" altLang="en-US" dirty="0">
                <a:hlinkClick r:id="rId2"/>
              </a:rPr>
              <a:t>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endParaRPr lang="en-US" altLang="ja-JP" dirty="0"/>
          </a:p>
          <a:p>
            <a:r>
              <a:rPr lang="en-US" altLang="ja-JP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Firebase</a:t>
            </a:r>
            <a:r>
              <a:rPr lang="ja-JP" altLang="en-US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を使用を考えている（ユーザ認証）</a:t>
            </a:r>
            <a:endParaRPr lang="en-US" altLang="ja-JP" i="0" dirty="0"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3"/>
              </a:rPr>
              <a:t>　</a:t>
            </a:r>
            <a:r>
              <a:rPr lang="en-US" altLang="ja-JP" dirty="0">
                <a:hlinkClick r:id="rId3"/>
              </a:rPr>
              <a:t>01.Firebase</a:t>
            </a:r>
            <a:r>
              <a:rPr lang="ja-JP" altLang="en-US" dirty="0">
                <a:hlinkClick r:id="rId3"/>
              </a:rPr>
              <a:t>の概要｜</a:t>
            </a:r>
            <a:r>
              <a:rPr lang="en-US" altLang="ja-JP" dirty="0">
                <a:hlinkClick r:id="rId3"/>
              </a:rPr>
              <a:t>Flutter</a:t>
            </a:r>
            <a:r>
              <a:rPr lang="ja-JP" altLang="en-US" dirty="0">
                <a:hlinkClick r:id="rId3"/>
              </a:rPr>
              <a:t>実践入門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58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D783-4924-FD17-4618-CC93972CB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7E00C-8E17-02B9-55A7-020491E6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行動（メモ）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7F554A-5F26-464A-81AF-4A5A8380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01232"/>
            <a:ext cx="10761784" cy="3938954"/>
          </a:xfrm>
        </p:spPr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01.Firebase</a:t>
            </a:r>
            <a:r>
              <a:rPr lang="ja-JP" altLang="en-US" dirty="0">
                <a:hlinkClick r:id="rId2"/>
              </a:rPr>
              <a:t>の概要｜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endParaRPr lang="en-US" altLang="ja-JP" b="1" i="0" dirty="0">
              <a:effectLst/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5/7 firebase</a:t>
            </a:r>
            <a:r>
              <a:rPr lang="ja-JP" altLang="en-US" b="1" i="0" dirty="0">
                <a:effectLst/>
                <a:latin typeface="-apple-system"/>
              </a:rPr>
              <a:t>と</a:t>
            </a:r>
            <a:r>
              <a:rPr lang="en-US" altLang="ja-JP" b="1" i="0" dirty="0">
                <a:effectLst/>
                <a:latin typeface="-apple-system"/>
              </a:rPr>
              <a:t>flutter</a:t>
            </a:r>
            <a:r>
              <a:rPr lang="ja-JP" altLang="en-US" b="1" i="0" dirty="0">
                <a:effectLst/>
                <a:latin typeface="-apple-system"/>
              </a:rPr>
              <a:t>の連携のところを行っている。</a:t>
            </a:r>
            <a:endParaRPr lang="en-US" altLang="ja-JP" b="1" dirty="0"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Firebase</a:t>
            </a:r>
            <a:r>
              <a:rPr lang="ja-JP" altLang="en-US" b="1" i="0" dirty="0">
                <a:effectLst/>
                <a:latin typeface="-apple-system"/>
              </a:rPr>
              <a:t>と</a:t>
            </a:r>
            <a:r>
              <a:rPr lang="en-US" altLang="ja-JP" b="1" i="0" dirty="0">
                <a:effectLst/>
                <a:latin typeface="-apple-system"/>
              </a:rPr>
              <a:t>flutter</a:t>
            </a:r>
            <a:r>
              <a:rPr lang="ja-JP" altLang="en-US" b="1" i="0" dirty="0">
                <a:effectLst/>
                <a:latin typeface="-apple-system"/>
              </a:rPr>
              <a:t>を連携させるところまではできた。</a:t>
            </a:r>
            <a:endParaRPr lang="en-US" altLang="ja-JP" b="1" i="0" dirty="0">
              <a:effectLst/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5/14firebas</a:t>
            </a:r>
            <a:r>
              <a:rPr lang="ja-JP" altLang="en-US" b="1" i="0" dirty="0">
                <a:effectLst/>
                <a:latin typeface="-apple-system"/>
              </a:rPr>
              <a:t>を使ってログインのユーザ認証の動作を確認してうまくできたことを確認した。追加したページの雛形が表示されるか確認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39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1340E-DC5A-7916-A9D6-0DBD57415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277C8-9033-7B91-BE00-75C64726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7A5B07-649D-6EC8-47D2-119764C2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ルーム画面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ルーム名とルーム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を入力してルームを作成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入力項目：</a:t>
            </a:r>
            <a:r>
              <a:rPr lang="ja-JP" altLang="en-US" dirty="0">
                <a:latin typeface="fkGroteskNeue"/>
              </a:rPr>
              <a:t>ルーム名</a:t>
            </a:r>
            <a:r>
              <a:rPr lang="ja-JP" altLang="en-US" b="0" i="0" dirty="0">
                <a:effectLst/>
                <a:latin typeface="fkGroteskNeue"/>
              </a:rPr>
              <a:t>（</a:t>
            </a:r>
            <a:r>
              <a:rPr lang="en-US" altLang="ja-JP" b="0" i="0" dirty="0">
                <a:effectLst/>
                <a:latin typeface="fkGroteskNeue"/>
              </a:rPr>
              <a:t>20</a:t>
            </a:r>
            <a:r>
              <a:rPr lang="ja-JP" altLang="en-US" b="0" i="0" dirty="0">
                <a:effectLst/>
                <a:latin typeface="fkGroteskNeue"/>
              </a:rPr>
              <a:t>文字以内）、パスワード（半角英数字</a:t>
            </a:r>
            <a:r>
              <a:rPr lang="en-US" altLang="ja-JP" b="0" i="0" dirty="0">
                <a:effectLst/>
                <a:latin typeface="fkGroteskNeue"/>
              </a:rPr>
              <a:t>8</a:t>
            </a:r>
            <a:r>
              <a:rPr lang="ja-JP" altLang="en-US" b="0" i="0" dirty="0">
                <a:effectLst/>
                <a:latin typeface="fkGroteskNeue"/>
              </a:rPr>
              <a:t>文字以上、記号含む）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dirty="0">
                <a:latin typeface="fkGroteskNeue"/>
              </a:rPr>
              <a:t>など</a:t>
            </a:r>
            <a:r>
              <a:rPr lang="ja-JP" altLang="en-US" b="0" i="0" dirty="0">
                <a:effectLst/>
                <a:latin typeface="fkGroteskNeue"/>
              </a:rPr>
              <a:t>場合はエラーメッセージを表示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操作後：認証成功ならホーム画面へ遷移、失敗ならエラー表示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404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7B179-C4A1-F359-DBB2-E8195E8C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7AA28-7871-ED17-744C-4B186BB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B572A-57DF-55C2-7884-709E673E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3" y="2589863"/>
            <a:ext cx="10521111" cy="3938954"/>
          </a:xfrm>
        </p:spPr>
        <p:txBody>
          <a:bodyPr/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マイページ画面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とパスワードの情報を表示、変更できる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入力項目：ユーザー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（半角英数字</a:t>
            </a:r>
            <a:r>
              <a:rPr lang="en-US" altLang="ja-JP" sz="2000" b="0" i="0" dirty="0">
                <a:effectLst/>
                <a:latin typeface="fkGroteskNeue"/>
              </a:rPr>
              <a:t>20</a:t>
            </a:r>
            <a:r>
              <a:rPr lang="ja-JP" altLang="en-US" sz="2000" b="0" i="0" dirty="0">
                <a:effectLst/>
                <a:latin typeface="fkGroteskNeue"/>
              </a:rPr>
              <a:t>文字以内）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dirty="0">
                <a:latin typeface="fkGroteskNeue"/>
              </a:rPr>
              <a:t>　　　　　</a:t>
            </a:r>
            <a:r>
              <a:rPr lang="ja-JP" altLang="en-US" sz="2000" b="0" i="0" dirty="0">
                <a:effectLst/>
                <a:latin typeface="fkGroteskNeue"/>
              </a:rPr>
              <a:t>パスワード（</a:t>
            </a:r>
            <a:r>
              <a:rPr lang="en-US" altLang="ja-JP" sz="2000" b="0" i="0" dirty="0">
                <a:effectLst/>
                <a:latin typeface="fkGroteskNeue"/>
              </a:rPr>
              <a:t>8</a:t>
            </a:r>
            <a:r>
              <a:rPr lang="ja-JP" altLang="en-US" sz="2000" b="0" i="0" dirty="0">
                <a:effectLst/>
                <a:latin typeface="fkGroteskNeue"/>
              </a:rPr>
              <a:t>文字以上、記号含む）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変更ボタン：変更ボタンを押すとユーザー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とパスワードの変更ができる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10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0D1CE-2907-FEB1-F85A-6F10FFAA7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C20B8-594E-8273-DBAB-02FFE006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B0ADE-08BF-99E1-7205-6A652735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お気に入り登録ができて、マイページで見ることができる。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エラー時：同じものが登録された時に確認する、お気に入り登録が失敗したらエラーメッセージを出す。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0468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64139-F357-3452-6B31-D1A399061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EE989-1C40-BDE1-823C-D3400BF91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1AD385-6531-A5F2-FD58-05DC979BA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01232"/>
            <a:ext cx="10268712" cy="3938954"/>
          </a:xfrm>
        </p:spPr>
        <p:txBody>
          <a:bodyPr/>
          <a:lstStyle/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ゲームロビー	プレイヤーの待機、参加、役職配布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プレイヤー管理	誰が誰なのか（名前、役職、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UID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など）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チャット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会話画面	プレイヤー同士が推理を進めるための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タイマー機能	推理時間、議論時間の制限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ゲーム進行ロジック　ゲームのフェーズ管理（例：昼、夜、投票など）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状態管理	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provider 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 </a:t>
            </a:r>
            <a:r>
              <a:rPr kumimoji="1"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riverpod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bloc 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などの状態管理の導入を検討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今考えているものアプリでゲームを進行させる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データ保存	</a:t>
            </a:r>
            <a:r>
              <a:rPr kumimoji="1"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Firestore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などでリアルタイム同期やログ保存</a:t>
            </a:r>
          </a:p>
          <a:p>
            <a:endParaRPr kumimoji="1"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879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9978E-787C-0D36-76B5-FED3251DC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22BF3D-BD0D-2E9E-FA09-F0CDD088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68A54E-E0BA-5E3A-B590-D43FD48E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01232"/>
            <a:ext cx="10268712" cy="3938954"/>
          </a:xfrm>
        </p:spPr>
        <p:txBody>
          <a:bodyPr/>
          <a:lstStyle/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ゲームロビー	プレイヤーの待機、参加、役職配布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プレイヤー管理	誰が誰なのか（名前、役職、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UID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など）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チャット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会話画面	プレイヤー同士が推理を進めるための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タイマー機能	推理時間、議論時間の制限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ゲーム進行ロジック　ゲームのフェーズ管理（例：昼、夜、投票など）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状態管理	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provider 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 </a:t>
            </a:r>
            <a:r>
              <a:rPr kumimoji="1"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riverpod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bloc 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などの状態管理の導入を検討。アプリにゲームを進行させる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データ保存	</a:t>
            </a:r>
            <a:r>
              <a:rPr kumimoji="1"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Firestore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などでリアルタイム同期やログ保存</a:t>
            </a:r>
          </a:p>
          <a:p>
            <a:endParaRPr kumimoji="1"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935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A310B-F325-B540-E452-BE05BE211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72EF6F-1D3C-7333-D9BA-90D894190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kumimoji="1" lang="ja-JP" altLang="en-US" dirty="0"/>
              <a:t>アプリ</a:t>
            </a:r>
            <a:r>
              <a:rPr kumimoji="1" lang="ja-JP" altLang="en-US" sz="3600" dirty="0"/>
              <a:t>（マーダーミステリー）考え中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A2033-2928-BD65-1563-B950FC5B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01232"/>
            <a:ext cx="10268712" cy="3938954"/>
          </a:xfrm>
        </p:spPr>
        <p:txBody>
          <a:bodyPr/>
          <a:lstStyle/>
          <a:p>
            <a:r>
              <a:rPr kumimoji="1" lang="ja-JP" altLang="en-US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今考えているものゲームの要件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できれば一人でもできるようにしたい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ルーム参加者待てるところを作る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問題を選択できるようにする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話ができるところ（チャットできる）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個別で話し合いができるところを作る</a:t>
            </a:r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個別チャット）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投票できるようにする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時間制限で次のステップに行けるようにする</a:t>
            </a:r>
          </a:p>
          <a:p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87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1245-DC5C-6CFA-6AE9-BA38084F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1BFD5-4132-F73D-64FB-93B43761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CFC4D-A7FC-958C-40BF-8BC26DB1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ファイルの中ので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：アプリを起動させるためのコード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画面のファイル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widgets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ボタンなどの色を共有しているファイル</a:t>
            </a:r>
          </a:p>
        </p:txBody>
      </p:sp>
    </p:spTree>
    <p:extLst>
      <p:ext uri="{BB962C8B-B14F-4D97-AF65-F5344CB8AC3E}">
        <p14:creationId xmlns:p14="http://schemas.microsoft.com/office/powerpoint/2010/main" val="1561301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63609-8D8A-B705-4894-5FD7BF799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051DB3-C173-E45B-E888-461F9E29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kumimoji="1" lang="ja-JP" altLang="en-US" dirty="0"/>
              <a:t>アプリ</a:t>
            </a:r>
            <a:r>
              <a:rPr kumimoji="1" lang="ja-JP" altLang="en-US" sz="3600" dirty="0"/>
              <a:t>（マーダーミステリー）考え中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3332A-86FA-40F2-3B5A-02BA8B2D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01232"/>
            <a:ext cx="10268712" cy="3938954"/>
          </a:xfrm>
        </p:spPr>
        <p:txBody>
          <a:bodyPr/>
          <a:lstStyle/>
          <a:p>
            <a:r>
              <a:rPr kumimoji="1" lang="ja-JP" altLang="en-US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ステップ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参加者に役割をランダムに割り振る。その後に自分の役割を知り覚える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確認したら、後から知ることができる証拠を選択させる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その後話し合いをさせる　制限時間あり</a:t>
            </a:r>
          </a:p>
          <a:p>
            <a:r>
              <a:rPr kumimoji="1" lang="ja-JP" altLang="en-US" sz="18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話の流れ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最初に全体で話し合いをさせる　制限時間あり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その後順番に組合せで個別で話し合いをさせる　制限時間あり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上の流れを二回行う</a:t>
            </a:r>
          </a:p>
          <a:p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06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B50E4-DA49-5408-062C-3013DAA89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72EAA3-20A8-F0DE-446A-F79D8EFF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/>
          <a:lstStyle/>
          <a:p>
            <a:r>
              <a:rPr kumimoji="1" lang="ja-JP" altLang="en-US" dirty="0"/>
              <a:t>アプリ</a:t>
            </a:r>
            <a:r>
              <a:rPr kumimoji="1" lang="ja-JP" altLang="en-US" sz="3600" dirty="0"/>
              <a:t>（マーダーミステリー）考え中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E8EABC-D084-286E-1E84-9E821F984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01232"/>
            <a:ext cx="10268712" cy="3938954"/>
          </a:xfrm>
        </p:spPr>
        <p:txBody>
          <a:bodyPr/>
          <a:lstStyle/>
          <a:p>
            <a:r>
              <a:rPr kumimoji="1" lang="ja-JP" altLang="en-US" sz="20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</a:t>
            </a:r>
            <a:endParaRPr kumimoji="1" lang="en-US" altLang="ja-JP" sz="20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最後の話し合いの後、誰があやしいか順番に聞いていく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なぜ怪しいと思うのかを理由も言ってもらい　制限時間あり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それに対して質問したい人が質問していく　制限時あり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最後に投票させる　制限時間あり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投票結果で犯人がどのような結果になるかを言い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その後の人物がどうなったかを説明する</a:t>
            </a:r>
          </a:p>
          <a:p>
            <a:r>
              <a:rPr kumimoji="1" lang="ja-JP" altLang="en-US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最後にだれが犯人だったのかを教える</a:t>
            </a:r>
          </a:p>
          <a:p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473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E6D4C-6035-F744-D0AF-35621385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F29E2-6995-E7E6-FF96-7F1B325A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：詳細画面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：ホーム画面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：次の画面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：起動画面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：設定画面</a:t>
            </a:r>
          </a:p>
        </p:txBody>
      </p:sp>
    </p:spTree>
    <p:extLst>
      <p:ext uri="{BB962C8B-B14F-4D97-AF65-F5344CB8AC3E}">
        <p14:creationId xmlns:p14="http://schemas.microsoft.com/office/powerpoint/2010/main" val="414927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EE33-8601-9628-2D2C-95D1033D0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0BBE8-B44D-8D98-E343-748ECC91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09F00-8221-2770-EAE3-038472B9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（起動画面）のボタンを押すと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（ホーム画面）の次の画面へボタンを押すと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（ホーム画面）の詳細画面ボタンを押すと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（詳細画面）へ遷移</a:t>
            </a:r>
          </a:p>
        </p:txBody>
      </p:sp>
    </p:spTree>
    <p:extLst>
      <p:ext uri="{BB962C8B-B14F-4D97-AF65-F5344CB8AC3E}">
        <p14:creationId xmlns:p14="http://schemas.microsoft.com/office/powerpoint/2010/main" val="35456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D49E-DB3E-1187-4373-95DC1124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45E51-4F0B-D35E-DD35-9B2E430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E3798-ADAE-AC37-720E-78143A07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（ホーム画面）の設定画面ボタンを押すと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ホーム画面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7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0D6DE-3D6B-67FB-1EF3-F2A9AC77E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16B42-702B-C823-462B-BCC8759F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メモ（アプリのアイディア）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E72BA-324D-3D18-8DDE-C32C4942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案１．豆知識か雑学か判断するクイズアプリ</a:t>
            </a:r>
            <a:endParaRPr kumimoji="1"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案２</a:t>
            </a:r>
            <a:r>
              <a:rPr kumimoji="1" lang="en-US" altLang="ja-JP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マーダーミステリーのクイズアプリ</a:t>
            </a:r>
            <a:endParaRPr kumimoji="1"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今考えているもの</a:t>
            </a:r>
            <a:endParaRPr kumimoji="1"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案２</a:t>
            </a:r>
            <a:endParaRPr kumimoji="1" lang="ja-JP" altLang="en-US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2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40BAB-3177-F65B-A499-719F84A0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61BE5-0DBA-C2A4-4C25-D980975E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メモ（アプリの考えまとめ）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2A0077-37C3-1DB1-E768-828BA157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マーダーミステリーのゲームを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Flutter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で作成する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ユーザ認証に関して、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lib/mock/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に実装。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 今後必要なもの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ゲーム機能の追加に向けて必要な構成要素：機能・内容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新規登録画面　　ユーザ登録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ログイン画面　　新規登録したユーザ情報でログイン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起動画面　　　　ゲームスタートを押したらホーム画面へ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ホーム画面　　　問題を選べれる　ゲームロビーへ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ゲームロビー	プレイヤーの待機、参加、役職配布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プレイヤー管理	誰が誰なのか（名前、役職、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など）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チャット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会話画面	プレイヤー同士が推理を進めるための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タイマー機能	推理時間、議論時間の制限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ゲーム進行ロジック	ゲームのフェーズ管理（例：昼、夜、投票など）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状態管理	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provider 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riverpod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bloc 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などの状態管理の導入を検討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今考えているものアプリでゲームを進行させる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データ保存	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Firestore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などでリアルタイム同期やログ保存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もし「オンライン対応（複数人参加）」も目指すなら、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Firebase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Firestore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 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Realtime Database 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を活用してプレイヤー同士の同期も検討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マーダーミステリー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今考えている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ゲームの要件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できれば一人でもできるようにしたい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ルーム参加者待てるところを作る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問題を選択できるようにする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話ができるところ（チャットできる）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個別で話し合いができるところを作る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投票できるようにする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時間制限で次のステップに行けるようにする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ステップ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参加者に役割をランダムに割り振る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自分の役割を知る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確認したら、話し合いへ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後から知ることができる証拠を選択させる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その後話し合いをさせる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話の流れ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最初に全体で話し合いをさせる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その後順番に組合せで個別で話し合いをさせる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上の流れを二回行う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その後誰があやしいか順番に聞いていく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なぜ怪しいと思うのかを理由も言ってもらい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それに対して質問したい人が質問していく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最後に投票させる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投票結果で犯人がどのような結果になるかを言い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その後の人物がどうなったかを説明する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最後にだれが犯人だったのかを教える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48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CAFAC-285E-C683-20F3-01F9F528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357A5-1231-0654-E37B-D9406AE8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メモ（アプリの考えまとめ）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5B092-AC38-FDC7-078F-EBAB660D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マーダーミステリー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今考えている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ゲームの要件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できれば一人でもできるようにしたい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ルーム参加者待てるところを作る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問題を選択できるようにする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話ができるところ（チャットできる）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個別で話し合いができるところを作る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投票できるようにする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時間制限で次のステップに行けるようにする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69777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B8974-FCCC-6547-7467-1D50A7C6B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5F752-2253-116C-7DC3-01FFCE4F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メモ（アプリの考えまとめ）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657D88-3588-83FD-DF47-BB9F77C7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ステップ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参加者に役割をランダムに割り振る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自分の役割を知る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確認したら、話し合いへ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後から知ることができる証拠を選択させる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その後話し合いをさせる</a:t>
            </a:r>
          </a:p>
        </p:txBody>
      </p:sp>
    </p:spTree>
    <p:extLst>
      <p:ext uri="{BB962C8B-B14F-4D97-AF65-F5344CB8AC3E}">
        <p14:creationId xmlns:p14="http://schemas.microsoft.com/office/powerpoint/2010/main" val="289012126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1795</Words>
  <Application>Microsoft Office PowerPoint</Application>
  <PresentationFormat>ワイド画面</PresentationFormat>
  <Paragraphs>187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9" baseType="lpstr">
      <vt:lpstr>-apple-system</vt:lpstr>
      <vt:lpstr>fkGroteskNeue</vt:lpstr>
      <vt:lpstr>ＭＳ ゴシック</vt:lpstr>
      <vt:lpstr>Yu Gothic</vt:lpstr>
      <vt:lpstr>Yu Mincho Demibold</vt:lpstr>
      <vt:lpstr>Arial</vt:lpstr>
      <vt:lpstr>Wingdings</vt:lpstr>
      <vt:lpstr>JuxtaposeVTI</vt:lpstr>
      <vt:lpstr>Flutterの制作仕様書（メモ）</vt:lpstr>
      <vt:lpstr>メモ（ファイルの中身）</vt:lpstr>
      <vt:lpstr>メモ（ファイルの中身）</vt:lpstr>
      <vt:lpstr>メモ（画面の遷移）</vt:lpstr>
      <vt:lpstr>メモ（画面の遷移）</vt:lpstr>
      <vt:lpstr>メモ（アプリのアイディア）</vt:lpstr>
      <vt:lpstr>メモ（アプリの考えまとめ）</vt:lpstr>
      <vt:lpstr>メモ（アプリの考えまとめ）</vt:lpstr>
      <vt:lpstr>メモ（アプリの考えまとめ）</vt:lpstr>
      <vt:lpstr>メモ（アプリの考えまとめ）</vt:lpstr>
      <vt:lpstr>仕様のアイディア（メモ）</vt:lpstr>
      <vt:lpstr>ログインについて（メモ）</vt:lpstr>
      <vt:lpstr>行動（メモ）</vt:lpstr>
      <vt:lpstr>仕様のアイディア（メモ）</vt:lpstr>
      <vt:lpstr>仕様のアイディア（メモ）</vt:lpstr>
      <vt:lpstr>仕様のアイディア（メモ）</vt:lpstr>
      <vt:lpstr>仕様のアイディア（メモ）</vt:lpstr>
      <vt:lpstr>仕様のアイディア（メモ）</vt:lpstr>
      <vt:lpstr>アプリ（マーダーミステリー）考え中</vt:lpstr>
      <vt:lpstr>アプリ（マーダーミステリー）考え中</vt:lpstr>
      <vt:lpstr>アプリ（マーダーミステリー）考え中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渡邊 拓海(zeal22410134)</dc:creator>
  <cp:lastModifiedBy>渡邊 拓海(zeal22410134)</cp:lastModifiedBy>
  <cp:revision>23</cp:revision>
  <dcterms:created xsi:type="dcterms:W3CDTF">2025-05-07T01:50:34Z</dcterms:created>
  <dcterms:modified xsi:type="dcterms:W3CDTF">2025-06-11T07:07:50Z</dcterms:modified>
</cp:coreProperties>
</file>