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6CF"/>
    <a:srgbClr val="F0EEC9"/>
    <a:srgbClr val="4BA2AC"/>
    <a:srgbClr val="50C9BA"/>
    <a:srgbClr val="203562"/>
    <a:srgbClr val="3E588F"/>
    <a:srgbClr val="C0C5CD"/>
    <a:srgbClr val="E3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5" autoAdjust="0"/>
    <p:restoredTop sz="93913" autoAdjust="0"/>
  </p:normalViewPr>
  <p:slideViewPr>
    <p:cSldViewPr snapToGrid="0">
      <p:cViewPr>
        <p:scale>
          <a:sx n="125" d="100"/>
          <a:sy n="125" d="100"/>
        </p:scale>
        <p:origin x="543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78CDC-16E3-452A-804D-439B6DC97368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43DE4-2A8E-4AA9-AAEE-E8731372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5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43DE4-2A8E-4AA9-AAEE-E87313724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70D6-38C5-42D5-C2D9-163C545E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5D164-D324-12BD-48FC-7F7E0858A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ECDC7-D198-B124-E1C4-D2556AE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AFDA7-69B6-9CD4-3D11-0FEB9D49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B4AE7-911B-D5D7-5500-AAE7E20F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DF45-F78E-D527-36D2-3DE64FAD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F94A0-4BC5-AE02-9C7F-6BA131CA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8C418-1B4B-9113-E5AD-48A84E47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4B210-3762-F418-B33B-9F927E52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37ABC-6105-1411-85A7-A5845880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601CE2-22BF-4F73-D950-7C2FEE81F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82FAE-DEAD-15E4-E7A7-D0F137A0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67C96-2AA1-4201-38FC-ACAD0063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396CD-7020-D820-B5F5-2020B2B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BBD9C-4A42-78E7-093E-4736F795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1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25A3-93D3-EB3B-491E-544D7EA9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FF834-7266-002F-7211-BCBFD191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03158-5D9C-D019-E080-E054577C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71136-0AEB-6F23-B65D-F06CD3E4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4BA29-90D6-4952-1F19-856061FC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3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DB6CE-E7E3-733B-53F9-E05852FD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D3C62-3101-4401-8C1F-C745CBAB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EC815-D6FB-375D-163D-7B7E3457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612EE-4FF5-3833-381C-0B768C1D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C12BF-C37F-7731-DA73-0BA9F50B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F606-8653-2223-C51B-D02F5AF6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BF091-783C-BDE9-6993-8CE5CD409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53844-F627-F2E5-62C2-8B6A59EA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2AC07-AFC4-F582-67E7-C4527877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1372C-DEE8-D724-DA22-9D32741E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95465-95EE-FA16-F99A-D424CC2F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E9198-F59F-92C9-4775-A0337FD6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05AB0-05D6-765D-296D-6971D842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8CC8F-323D-3DE8-8298-E7973560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760200-56E3-5B78-351B-D386F37D4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573FB-8F4D-59C7-6DAB-8D6989A33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719973-2CB7-D21C-A01B-0987FDBB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C25D3A-DBCB-0C18-1F91-C5C49574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76F92-1FAD-3204-07C0-AF768D4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3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479FE-CF67-9CC3-E11B-7AC625F1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71DB5E-CDF8-BF7B-CA8F-47FAE750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702891-B09D-5AAD-3E42-B80C6150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F672A-0A92-C3CB-0742-1DCE3632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6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5DF0B3-61D6-2163-7E65-51264A5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58DCE-1481-9494-B64A-0E04CDD9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8D420-B971-DCCC-6947-F38D809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EE559-EFC2-1FA1-1008-2DB64AC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F57F2-E3DE-D117-BD63-D9591C6E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3FED3-0298-25E3-6969-3D84B49C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EC3C6-4427-1146-A554-BB754709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4598A-99CB-F024-3326-97EAB041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1F3BE-8175-920D-128F-456DC593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6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DD4EF-CAE8-57F4-5420-89086875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4F0BA-5652-B468-DB0C-574E29F3E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620BF-42FE-FD26-E3CF-A0989C02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BE317-5154-197F-57EC-66AFEF42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A553F-59EF-1CA1-12B2-01AB7E0E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DFDD5-C379-44DA-51BF-BF0DB164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12FC6-7A2B-B259-76F2-64F87C8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6EB72-6DFC-42F1-5ABB-761359F0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FF78D-FBC2-71D7-0FB3-C10FD8F14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982C-B7B5-4305-83F3-55B2B8E9EA2F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B78B3-51AA-DEF2-3BB5-69BC14C72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0FF3B-1564-94FF-FF25-DEDF6616F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58B3-E266-4743-A7B9-3DF0EBD36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10CCC0C5-E865-EDFC-B7FE-DD2ABC558417}"/>
              </a:ext>
            </a:extLst>
          </p:cNvPr>
          <p:cNvGrpSpPr/>
          <p:nvPr/>
        </p:nvGrpSpPr>
        <p:grpSpPr>
          <a:xfrm>
            <a:off x="-4543129" y="-4094"/>
            <a:ext cx="7623175" cy="6858000"/>
            <a:chOff x="-4521735" y="0"/>
            <a:chExt cx="7623175" cy="685800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013701A-D7C1-AFA6-CA23-88C061E3E5F0}"/>
                </a:ext>
              </a:extLst>
            </p:cNvPr>
            <p:cNvSpPr/>
            <p:nvPr/>
          </p:nvSpPr>
          <p:spPr>
            <a:xfrm>
              <a:off x="-4521735" y="0"/>
              <a:ext cx="7623175" cy="6858000"/>
            </a:xfrm>
            <a:custGeom>
              <a:avLst/>
              <a:gdLst>
                <a:gd name="connsiteX0" fmla="*/ 0 w 7623175"/>
                <a:gd name="connsiteY0" fmla="*/ 0 h 6858000"/>
                <a:gd name="connsiteX1" fmla="*/ 7264400 w 7623175"/>
                <a:gd name="connsiteY1" fmla="*/ 0 h 6858000"/>
                <a:gd name="connsiteX2" fmla="*/ 7264400 w 7623175"/>
                <a:gd name="connsiteY2" fmla="*/ 336550 h 6858000"/>
                <a:gd name="connsiteX3" fmla="*/ 7503581 w 7623175"/>
                <a:gd name="connsiteY3" fmla="*/ 336550 h 6858000"/>
                <a:gd name="connsiteX4" fmla="*/ 7623175 w 7623175"/>
                <a:gd name="connsiteY4" fmla="*/ 456144 h 6858000"/>
                <a:gd name="connsiteX5" fmla="*/ 7623175 w 7623175"/>
                <a:gd name="connsiteY5" fmla="*/ 1347256 h 6858000"/>
                <a:gd name="connsiteX6" fmla="*/ 7503581 w 7623175"/>
                <a:gd name="connsiteY6" fmla="*/ 1466850 h 6858000"/>
                <a:gd name="connsiteX7" fmla="*/ 7264400 w 7623175"/>
                <a:gd name="connsiteY7" fmla="*/ 1466850 h 6858000"/>
                <a:gd name="connsiteX8" fmla="*/ 7264400 w 7623175"/>
                <a:gd name="connsiteY8" fmla="*/ 6858000 h 6858000"/>
                <a:gd name="connsiteX9" fmla="*/ 0 w 7623175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3175" h="6858000">
                  <a:moveTo>
                    <a:pt x="0" y="0"/>
                  </a:moveTo>
                  <a:lnTo>
                    <a:pt x="7264400" y="0"/>
                  </a:lnTo>
                  <a:lnTo>
                    <a:pt x="7264400" y="336550"/>
                  </a:lnTo>
                  <a:lnTo>
                    <a:pt x="7503581" y="336550"/>
                  </a:lnTo>
                  <a:cubicBezTo>
                    <a:pt x="7569631" y="336550"/>
                    <a:pt x="7623175" y="390094"/>
                    <a:pt x="7623175" y="456144"/>
                  </a:cubicBezTo>
                  <a:lnTo>
                    <a:pt x="7623175" y="1347256"/>
                  </a:lnTo>
                  <a:cubicBezTo>
                    <a:pt x="7623175" y="1413306"/>
                    <a:pt x="7569631" y="1466850"/>
                    <a:pt x="7503581" y="1466850"/>
                  </a:cubicBezTo>
                  <a:lnTo>
                    <a:pt x="7264400" y="1466850"/>
                  </a:lnTo>
                  <a:lnTo>
                    <a:pt x="7264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0EEC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F098899-7264-4A54-314D-3B03BE665D35}"/>
                </a:ext>
              </a:extLst>
            </p:cNvPr>
            <p:cNvSpPr txBox="1"/>
            <p:nvPr/>
          </p:nvSpPr>
          <p:spPr>
            <a:xfrm>
              <a:off x="-1009553" y="179366"/>
              <a:ext cx="1854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创作与情感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C453133-2438-13E8-5C2D-F42AFF84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35768" y="939510"/>
              <a:ext cx="2371658" cy="237623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128322B-921C-A324-6DC6-3FF67E126D1D}"/>
                </a:ext>
              </a:extLst>
            </p:cNvPr>
            <p:cNvSpPr txBox="1"/>
            <p:nvPr/>
          </p:nvSpPr>
          <p:spPr>
            <a:xfrm>
              <a:off x="642441" y="1561737"/>
              <a:ext cx="1476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多巴胺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奖赏回路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创作的乐趣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4CB4594-2FED-B437-CE6B-F9B12545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46518" y="3521015"/>
              <a:ext cx="3817795" cy="36965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39AE1AD-B557-8DBA-66F9-5E80F37C0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346518" y="4095934"/>
              <a:ext cx="4347479" cy="33916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743BC05-283C-E277-7B2A-6A4F8405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346518" y="4589176"/>
              <a:ext cx="4278915" cy="707087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B3ECFEF-54AC-9392-A750-A44B6F6454B4}"/>
              </a:ext>
            </a:extLst>
          </p:cNvPr>
          <p:cNvGrpSpPr/>
          <p:nvPr/>
        </p:nvGrpSpPr>
        <p:grpSpPr>
          <a:xfrm>
            <a:off x="-5245736" y="3000"/>
            <a:ext cx="7623175" cy="6858000"/>
            <a:chOff x="-5252683" y="0"/>
            <a:chExt cx="7623175" cy="685800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B966D2C6-E260-4CC1-130A-E48A823D54BA}"/>
                </a:ext>
              </a:extLst>
            </p:cNvPr>
            <p:cNvSpPr/>
            <p:nvPr/>
          </p:nvSpPr>
          <p:spPr>
            <a:xfrm>
              <a:off x="-5252683" y="0"/>
              <a:ext cx="7623175" cy="6858000"/>
            </a:xfrm>
            <a:custGeom>
              <a:avLst/>
              <a:gdLst>
                <a:gd name="connsiteX0" fmla="*/ 0 w 7623175"/>
                <a:gd name="connsiteY0" fmla="*/ 0 h 6858000"/>
                <a:gd name="connsiteX1" fmla="*/ 7264400 w 7623175"/>
                <a:gd name="connsiteY1" fmla="*/ 0 h 6858000"/>
                <a:gd name="connsiteX2" fmla="*/ 7264400 w 7623175"/>
                <a:gd name="connsiteY2" fmla="*/ 1955800 h 6858000"/>
                <a:gd name="connsiteX3" fmla="*/ 7503581 w 7623175"/>
                <a:gd name="connsiteY3" fmla="*/ 1955800 h 6858000"/>
                <a:gd name="connsiteX4" fmla="*/ 7623175 w 7623175"/>
                <a:gd name="connsiteY4" fmla="*/ 2075394 h 6858000"/>
                <a:gd name="connsiteX5" fmla="*/ 7623175 w 7623175"/>
                <a:gd name="connsiteY5" fmla="*/ 2966506 h 6858000"/>
                <a:gd name="connsiteX6" fmla="*/ 7503581 w 7623175"/>
                <a:gd name="connsiteY6" fmla="*/ 3086100 h 6858000"/>
                <a:gd name="connsiteX7" fmla="*/ 7264400 w 7623175"/>
                <a:gd name="connsiteY7" fmla="*/ 3086100 h 6858000"/>
                <a:gd name="connsiteX8" fmla="*/ 7264400 w 7623175"/>
                <a:gd name="connsiteY8" fmla="*/ 6858000 h 6858000"/>
                <a:gd name="connsiteX9" fmla="*/ 0 w 7623175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3175" h="6858000">
                  <a:moveTo>
                    <a:pt x="0" y="0"/>
                  </a:moveTo>
                  <a:lnTo>
                    <a:pt x="7264400" y="0"/>
                  </a:lnTo>
                  <a:lnTo>
                    <a:pt x="7264400" y="1955800"/>
                  </a:lnTo>
                  <a:lnTo>
                    <a:pt x="7503581" y="1955800"/>
                  </a:lnTo>
                  <a:cubicBezTo>
                    <a:pt x="7569631" y="1955800"/>
                    <a:pt x="7623175" y="2009344"/>
                    <a:pt x="7623175" y="2075394"/>
                  </a:cubicBezTo>
                  <a:lnTo>
                    <a:pt x="7623175" y="2966506"/>
                  </a:lnTo>
                  <a:cubicBezTo>
                    <a:pt x="7623175" y="3032556"/>
                    <a:pt x="7569631" y="3086100"/>
                    <a:pt x="7503581" y="3086100"/>
                  </a:cubicBezTo>
                  <a:lnTo>
                    <a:pt x="7264400" y="3086100"/>
                  </a:lnTo>
                  <a:lnTo>
                    <a:pt x="7264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9EE6C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85F91A-D419-7DD6-C1CF-4282F8AEE278}"/>
                </a:ext>
              </a:extLst>
            </p:cNvPr>
            <p:cNvSpPr txBox="1"/>
            <p:nvPr/>
          </p:nvSpPr>
          <p:spPr>
            <a:xfrm>
              <a:off x="-1969728" y="193321"/>
              <a:ext cx="193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社交与分享</a:t>
              </a: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094A59B-2AED-F7EB-8680-3E83E795B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709773" y="845430"/>
              <a:ext cx="2609390" cy="194655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740CAC6-5FEB-4903-A52C-01F38B0A8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946909" y="2987983"/>
              <a:ext cx="3354466" cy="199327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05801CB-A1D5-EB20-0CB8-BDCBA0394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241209" y="5171551"/>
              <a:ext cx="4232001" cy="701842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53924D29-D3F9-2282-F906-7302837B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907742" y="872394"/>
              <a:ext cx="2141826" cy="1896965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4B3C1B-8362-4677-7D04-484CE4625487}"/>
              </a:ext>
            </a:extLst>
          </p:cNvPr>
          <p:cNvGrpSpPr/>
          <p:nvPr/>
        </p:nvGrpSpPr>
        <p:grpSpPr>
          <a:xfrm>
            <a:off x="-5972244" y="10094"/>
            <a:ext cx="7623175" cy="6858000"/>
            <a:chOff x="-5921768" y="-3000"/>
            <a:chExt cx="7623175" cy="685800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FD0CBBE-8CDD-E04D-6BA0-CD07B558DA4B}"/>
                </a:ext>
              </a:extLst>
            </p:cNvPr>
            <p:cNvSpPr/>
            <p:nvPr/>
          </p:nvSpPr>
          <p:spPr>
            <a:xfrm>
              <a:off x="-5921768" y="-3000"/>
              <a:ext cx="7623175" cy="6858000"/>
            </a:xfrm>
            <a:custGeom>
              <a:avLst/>
              <a:gdLst>
                <a:gd name="connsiteX0" fmla="*/ 0 w 7623175"/>
                <a:gd name="connsiteY0" fmla="*/ 0 h 6858000"/>
                <a:gd name="connsiteX1" fmla="*/ 7264400 w 7623175"/>
                <a:gd name="connsiteY1" fmla="*/ 0 h 6858000"/>
                <a:gd name="connsiteX2" fmla="*/ 7264400 w 7623175"/>
                <a:gd name="connsiteY2" fmla="*/ 3575050 h 6858000"/>
                <a:gd name="connsiteX3" fmla="*/ 7503581 w 7623175"/>
                <a:gd name="connsiteY3" fmla="*/ 3575050 h 6858000"/>
                <a:gd name="connsiteX4" fmla="*/ 7623175 w 7623175"/>
                <a:gd name="connsiteY4" fmla="*/ 3694644 h 6858000"/>
                <a:gd name="connsiteX5" fmla="*/ 7623175 w 7623175"/>
                <a:gd name="connsiteY5" fmla="*/ 4585756 h 6858000"/>
                <a:gd name="connsiteX6" fmla="*/ 7503581 w 7623175"/>
                <a:gd name="connsiteY6" fmla="*/ 4705350 h 6858000"/>
                <a:gd name="connsiteX7" fmla="*/ 7264400 w 7623175"/>
                <a:gd name="connsiteY7" fmla="*/ 4705350 h 6858000"/>
                <a:gd name="connsiteX8" fmla="*/ 7264400 w 7623175"/>
                <a:gd name="connsiteY8" fmla="*/ 6858000 h 6858000"/>
                <a:gd name="connsiteX9" fmla="*/ 0 w 7623175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3175" h="6858000">
                  <a:moveTo>
                    <a:pt x="0" y="0"/>
                  </a:moveTo>
                  <a:lnTo>
                    <a:pt x="7264400" y="0"/>
                  </a:lnTo>
                  <a:lnTo>
                    <a:pt x="7264400" y="3575050"/>
                  </a:lnTo>
                  <a:lnTo>
                    <a:pt x="7503581" y="3575050"/>
                  </a:lnTo>
                  <a:cubicBezTo>
                    <a:pt x="7569631" y="3575050"/>
                    <a:pt x="7623175" y="3628594"/>
                    <a:pt x="7623175" y="3694644"/>
                  </a:cubicBezTo>
                  <a:lnTo>
                    <a:pt x="7623175" y="4585756"/>
                  </a:lnTo>
                  <a:cubicBezTo>
                    <a:pt x="7623175" y="4651806"/>
                    <a:pt x="7569631" y="4705350"/>
                    <a:pt x="7503581" y="4705350"/>
                  </a:cubicBezTo>
                  <a:lnTo>
                    <a:pt x="7264400" y="4705350"/>
                  </a:lnTo>
                  <a:lnTo>
                    <a:pt x="7264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50C9B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F1EB130-CAC4-CD70-63DF-B3515C963862}"/>
                </a:ext>
              </a:extLst>
            </p:cNvPr>
            <p:cNvSpPr txBox="1"/>
            <p:nvPr/>
          </p:nvSpPr>
          <p:spPr>
            <a:xfrm>
              <a:off x="-2688674" y="193321"/>
              <a:ext cx="1854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营销与传播</a:t>
              </a:r>
            </a:p>
          </p:txBody>
        </p:sp>
        <p:pic>
          <p:nvPicPr>
            <p:cNvPr id="52" name="Picture 2" descr="robux | Roblox">
              <a:extLst>
                <a:ext uri="{FF2B5EF4-FFF2-40B4-BE49-F238E27FC236}">
                  <a16:creationId xmlns:a16="http://schemas.microsoft.com/office/drawing/2014/main" id="{040F42E1-1568-8AC1-53AB-27FB47E5F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97196" y="862353"/>
              <a:ext cx="2540873" cy="1429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如何在Roblox账户中购买Robux_页面">
              <a:extLst>
                <a:ext uri="{FF2B5EF4-FFF2-40B4-BE49-F238E27FC236}">
                  <a16:creationId xmlns:a16="http://schemas.microsoft.com/office/drawing/2014/main" id="{C145C113-0142-9325-4F2B-930CB851A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9631" y="826332"/>
              <a:ext cx="2193943" cy="1645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0D347DED-46E5-8A33-2F6E-E0511AFB7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4681387" y="2762066"/>
              <a:ext cx="3021819" cy="199327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140DAAB-5C22-14C1-7548-D050F48F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774812" y="2781786"/>
              <a:ext cx="2250263" cy="1963421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6FB3339-4C2F-8C29-AADE-3E84375F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3321194" y="4976236"/>
              <a:ext cx="3552288" cy="975259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2470BF9-B875-6BF9-443D-17E722C9D1C1}"/>
              </a:ext>
            </a:extLst>
          </p:cNvPr>
          <p:cNvSpPr txBox="1"/>
          <p:nvPr/>
        </p:nvSpPr>
        <p:spPr>
          <a:xfrm>
            <a:off x="4202604" y="193322"/>
            <a:ext cx="394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UGC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的认知传播学视角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A064048-7740-228E-6CA5-6392A84F134F}"/>
              </a:ext>
            </a:extLst>
          </p:cNvPr>
          <p:cNvGrpSpPr/>
          <p:nvPr/>
        </p:nvGrpSpPr>
        <p:grpSpPr>
          <a:xfrm>
            <a:off x="3558567" y="1169360"/>
            <a:ext cx="6607794" cy="1553214"/>
            <a:chOff x="3558567" y="1169360"/>
            <a:chExt cx="6607794" cy="155321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15F4E09-054D-DF8D-7E08-FC5371B52B3D}"/>
                </a:ext>
              </a:extLst>
            </p:cNvPr>
            <p:cNvGrpSpPr/>
            <p:nvPr/>
          </p:nvGrpSpPr>
          <p:grpSpPr>
            <a:xfrm>
              <a:off x="3558567" y="1185111"/>
              <a:ext cx="1625350" cy="1537463"/>
              <a:chOff x="3558567" y="1185111"/>
              <a:chExt cx="1625350" cy="153746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AC7BAE2-9C5F-2732-B8F1-ECB196B8C25C}"/>
                  </a:ext>
                </a:extLst>
              </p:cNvPr>
              <p:cNvGrpSpPr/>
              <p:nvPr/>
            </p:nvGrpSpPr>
            <p:grpSpPr>
              <a:xfrm>
                <a:off x="3669632" y="1185111"/>
                <a:ext cx="1514285" cy="1537463"/>
                <a:chOff x="3669632" y="1185111"/>
                <a:chExt cx="1094873" cy="1111631"/>
              </a:xfrm>
            </p:grpSpPr>
            <p:sp>
              <p:nvSpPr>
                <p:cNvPr id="10" name="弧形 9">
                  <a:extLst>
                    <a:ext uri="{FF2B5EF4-FFF2-40B4-BE49-F238E27FC236}">
                      <a16:creationId xmlns:a16="http://schemas.microsoft.com/office/drawing/2014/main" id="{F070D261-3CE6-403B-F3D1-78DB0E69BCA3}"/>
                    </a:ext>
                  </a:extLst>
                </p:cNvPr>
                <p:cNvSpPr/>
                <p:nvPr/>
              </p:nvSpPr>
              <p:spPr>
                <a:xfrm>
                  <a:off x="3669632" y="1185111"/>
                  <a:ext cx="1094873" cy="1111631"/>
                </a:xfrm>
                <a:prstGeom prst="arc">
                  <a:avLst>
                    <a:gd name="adj1" fmla="val 16200000"/>
                    <a:gd name="adj2" fmla="val 8256931"/>
                  </a:avLst>
                </a:prstGeom>
                <a:noFill/>
                <a:ln w="101600" cap="rnd">
                  <a:gradFill>
                    <a:gsLst>
                      <a:gs pos="0">
                        <a:schemeClr val="tx1"/>
                      </a:gs>
                      <a:gs pos="100000">
                        <a:schemeClr val="bg2">
                          <a:lumMod val="75000"/>
                        </a:schemeClr>
                      </a:gs>
                    </a:gsLst>
                    <a:lin ang="90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3B86D6B4-51AA-FD78-45E6-AF192A8A0520}"/>
                    </a:ext>
                  </a:extLst>
                </p:cNvPr>
                <p:cNvSpPr/>
                <p:nvPr/>
              </p:nvSpPr>
              <p:spPr>
                <a:xfrm>
                  <a:off x="3880184" y="1347536"/>
                  <a:ext cx="751974" cy="764005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E8363C8-9428-5C87-B841-C98AC14DB6B5}"/>
                  </a:ext>
                </a:extLst>
              </p:cNvPr>
              <p:cNvSpPr txBox="1"/>
              <p:nvPr/>
            </p:nvSpPr>
            <p:spPr>
              <a:xfrm>
                <a:off x="3558567" y="1584149"/>
                <a:ext cx="14318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P</a:t>
                </a:r>
                <a:r>
                  <a:rPr lang="en-US" altLang="zh-CN" sz="4000" dirty="0"/>
                  <a:t> </a:t>
                </a:r>
                <a:r>
                  <a:rPr lang="en-US" altLang="zh-CN" sz="4000" dirty="0">
                    <a:solidFill>
                      <a:schemeClr val="bg1"/>
                    </a:solidFill>
                  </a:rPr>
                  <a:t>G C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0416FFB-EBE4-3071-34F6-B6A9C0EEC2A9}"/>
                </a:ext>
              </a:extLst>
            </p:cNvPr>
            <p:cNvGrpSpPr/>
            <p:nvPr/>
          </p:nvGrpSpPr>
          <p:grpSpPr>
            <a:xfrm>
              <a:off x="6036688" y="1185111"/>
              <a:ext cx="1658129" cy="1537463"/>
              <a:chOff x="3525788" y="1185111"/>
              <a:chExt cx="1658129" cy="1537463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D3F44A9-D569-4C4B-E7A2-CA59ED2B18C0}"/>
                  </a:ext>
                </a:extLst>
              </p:cNvPr>
              <p:cNvGrpSpPr/>
              <p:nvPr/>
            </p:nvGrpSpPr>
            <p:grpSpPr>
              <a:xfrm>
                <a:off x="3669632" y="1185111"/>
                <a:ext cx="1514285" cy="1537463"/>
                <a:chOff x="3669632" y="1185111"/>
                <a:chExt cx="1094873" cy="1111631"/>
              </a:xfrm>
            </p:grpSpPr>
            <p:sp>
              <p:nvSpPr>
                <p:cNvPr id="27" name="弧形 26">
                  <a:extLst>
                    <a:ext uri="{FF2B5EF4-FFF2-40B4-BE49-F238E27FC236}">
                      <a16:creationId xmlns:a16="http://schemas.microsoft.com/office/drawing/2014/main" id="{B6C5933D-680A-F433-AD6D-BE2823DFE763}"/>
                    </a:ext>
                  </a:extLst>
                </p:cNvPr>
                <p:cNvSpPr/>
                <p:nvPr/>
              </p:nvSpPr>
              <p:spPr>
                <a:xfrm>
                  <a:off x="3669632" y="1185111"/>
                  <a:ext cx="1094873" cy="1111631"/>
                </a:xfrm>
                <a:prstGeom prst="arc">
                  <a:avLst>
                    <a:gd name="adj1" fmla="val 16200000"/>
                    <a:gd name="adj2" fmla="val 8256931"/>
                  </a:avLst>
                </a:prstGeom>
                <a:noFill/>
                <a:ln w="101600" cap="rnd">
                  <a:gradFill>
                    <a:gsLst>
                      <a:gs pos="0">
                        <a:schemeClr val="tx1"/>
                      </a:gs>
                      <a:gs pos="100000">
                        <a:schemeClr val="bg2">
                          <a:lumMod val="75000"/>
                        </a:schemeClr>
                      </a:gs>
                    </a:gsLst>
                    <a:lin ang="90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936425F-3B1E-D500-587D-EB7EF5762984}"/>
                    </a:ext>
                  </a:extLst>
                </p:cNvPr>
                <p:cNvSpPr/>
                <p:nvPr/>
              </p:nvSpPr>
              <p:spPr>
                <a:xfrm>
                  <a:off x="3880184" y="1347536"/>
                  <a:ext cx="751974" cy="764005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5B203EE-B595-E547-E008-BDEFA4A79068}"/>
                  </a:ext>
                </a:extLst>
              </p:cNvPr>
              <p:cNvSpPr txBox="1"/>
              <p:nvPr/>
            </p:nvSpPr>
            <p:spPr>
              <a:xfrm>
                <a:off x="3525788" y="1584149"/>
                <a:ext cx="1492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U</a:t>
                </a:r>
                <a:r>
                  <a:rPr lang="en-US" altLang="zh-CN" sz="4000" dirty="0"/>
                  <a:t> </a:t>
                </a:r>
                <a:r>
                  <a:rPr lang="en-US" altLang="zh-CN" sz="4000" dirty="0">
                    <a:solidFill>
                      <a:schemeClr val="bg1"/>
                    </a:solidFill>
                  </a:rPr>
                  <a:t>G C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AB8ECAF-1A10-7425-717E-2982414A3CCF}"/>
                </a:ext>
              </a:extLst>
            </p:cNvPr>
            <p:cNvGrpSpPr/>
            <p:nvPr/>
          </p:nvGrpSpPr>
          <p:grpSpPr>
            <a:xfrm>
              <a:off x="8463348" y="1169360"/>
              <a:ext cx="1703013" cy="1537463"/>
              <a:chOff x="3480904" y="1185111"/>
              <a:chExt cx="1703013" cy="1537463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134A8DA5-D624-8A1E-0542-901A9D6675E6}"/>
                  </a:ext>
                </a:extLst>
              </p:cNvPr>
              <p:cNvGrpSpPr/>
              <p:nvPr/>
            </p:nvGrpSpPr>
            <p:grpSpPr>
              <a:xfrm>
                <a:off x="3669632" y="1185111"/>
                <a:ext cx="1514285" cy="1537463"/>
                <a:chOff x="3669632" y="1185111"/>
                <a:chExt cx="1094873" cy="1111631"/>
              </a:xfrm>
            </p:grpSpPr>
            <p:sp>
              <p:nvSpPr>
                <p:cNvPr id="32" name="弧形 31">
                  <a:extLst>
                    <a:ext uri="{FF2B5EF4-FFF2-40B4-BE49-F238E27FC236}">
                      <a16:creationId xmlns:a16="http://schemas.microsoft.com/office/drawing/2014/main" id="{0436B8A0-7B2F-B6C5-1610-17D3F17B0F7E}"/>
                    </a:ext>
                  </a:extLst>
                </p:cNvPr>
                <p:cNvSpPr/>
                <p:nvPr/>
              </p:nvSpPr>
              <p:spPr>
                <a:xfrm>
                  <a:off x="3669632" y="1185111"/>
                  <a:ext cx="1094873" cy="1111631"/>
                </a:xfrm>
                <a:prstGeom prst="arc">
                  <a:avLst>
                    <a:gd name="adj1" fmla="val 16200000"/>
                    <a:gd name="adj2" fmla="val 8256931"/>
                  </a:avLst>
                </a:prstGeom>
                <a:noFill/>
                <a:ln w="101600" cap="rnd">
                  <a:gradFill>
                    <a:gsLst>
                      <a:gs pos="0">
                        <a:schemeClr val="tx1"/>
                      </a:gs>
                      <a:gs pos="100000">
                        <a:schemeClr val="bg2">
                          <a:lumMod val="75000"/>
                        </a:schemeClr>
                      </a:gs>
                    </a:gsLst>
                    <a:lin ang="90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2C541A6C-2C95-A48F-6815-EAE2AC67946C}"/>
                    </a:ext>
                  </a:extLst>
                </p:cNvPr>
                <p:cNvSpPr/>
                <p:nvPr/>
              </p:nvSpPr>
              <p:spPr>
                <a:xfrm>
                  <a:off x="3880184" y="1347536"/>
                  <a:ext cx="751974" cy="764005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8A5FF2D-3335-F25C-ED23-2EB85B175E89}"/>
                  </a:ext>
                </a:extLst>
              </p:cNvPr>
              <p:cNvSpPr txBox="1"/>
              <p:nvPr/>
            </p:nvSpPr>
            <p:spPr>
              <a:xfrm>
                <a:off x="3480904" y="1584149"/>
                <a:ext cx="151996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O</a:t>
                </a:r>
                <a:r>
                  <a:rPr lang="en-US" altLang="zh-CN" sz="4000" dirty="0"/>
                  <a:t> </a:t>
                </a:r>
                <a:r>
                  <a:rPr lang="en-US" altLang="zh-CN" sz="4000" dirty="0">
                    <a:solidFill>
                      <a:schemeClr val="bg1"/>
                    </a:solidFill>
                  </a:rPr>
                  <a:t>G C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9109CF7-F1BB-6F47-6421-3BEEC05EB3C6}"/>
              </a:ext>
            </a:extLst>
          </p:cNvPr>
          <p:cNvGrpSpPr/>
          <p:nvPr/>
        </p:nvGrpSpPr>
        <p:grpSpPr>
          <a:xfrm>
            <a:off x="4519523" y="404358"/>
            <a:ext cx="2394758" cy="1067469"/>
            <a:chOff x="4764746" y="342287"/>
            <a:chExt cx="2394758" cy="106746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C656EBE-76C6-D03B-0780-17BF0735B83E}"/>
                </a:ext>
              </a:extLst>
            </p:cNvPr>
            <p:cNvGrpSpPr/>
            <p:nvPr/>
          </p:nvGrpSpPr>
          <p:grpSpPr>
            <a:xfrm>
              <a:off x="5327761" y="754781"/>
              <a:ext cx="1657756" cy="654975"/>
              <a:chOff x="5321151" y="733128"/>
              <a:chExt cx="1657756" cy="654975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C3B771F-ABEF-C45A-857C-730D10B56D2F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6566296" y="733128"/>
                <a:ext cx="412611" cy="654975"/>
              </a:xfrm>
              <a:prstGeom prst="line">
                <a:avLst/>
              </a:prstGeom>
              <a:ln w="381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942BA6F7-0507-CA4E-AA86-DA1C234FE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1151" y="746558"/>
                <a:ext cx="1245145" cy="0"/>
              </a:xfrm>
              <a:prstGeom prst="line">
                <a:avLst/>
              </a:prstGeom>
              <a:ln w="381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609954F-5DD9-1FDA-C2B4-DF749B728AAD}"/>
                </a:ext>
              </a:extLst>
            </p:cNvPr>
            <p:cNvSpPr txBox="1"/>
            <p:nvPr/>
          </p:nvSpPr>
          <p:spPr>
            <a:xfrm>
              <a:off x="4764746" y="342287"/>
              <a:ext cx="2394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Generated Content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6066E1C-BAF2-38BB-DC85-155671EB9DA9}"/>
              </a:ext>
            </a:extLst>
          </p:cNvPr>
          <p:cNvGrpSpPr/>
          <p:nvPr/>
        </p:nvGrpSpPr>
        <p:grpSpPr>
          <a:xfrm>
            <a:off x="3745131" y="2880214"/>
            <a:ext cx="6538480" cy="461665"/>
            <a:chOff x="3767359" y="2762553"/>
            <a:chExt cx="6538480" cy="46166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C9426A-FAD4-E7A3-6B5A-BC32CDB70E76}"/>
                </a:ext>
              </a:extLst>
            </p:cNvPr>
            <p:cNvSpPr txBox="1"/>
            <p:nvPr/>
          </p:nvSpPr>
          <p:spPr>
            <a:xfrm>
              <a:off x="3767359" y="2762553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P</a:t>
              </a:r>
              <a:r>
                <a:rPr lang="en-US" altLang="zh-CN" b="1" dirty="0"/>
                <a:t>rofessional</a:t>
              </a:r>
              <a:endParaRPr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6D0B7C-81D6-D032-E0AC-C50D677BE42C}"/>
                </a:ext>
              </a:extLst>
            </p:cNvPr>
            <p:cNvSpPr txBox="1"/>
            <p:nvPr/>
          </p:nvSpPr>
          <p:spPr>
            <a:xfrm>
              <a:off x="6560808" y="276255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U</a:t>
              </a:r>
              <a:r>
                <a:rPr lang="en-US" altLang="zh-CN" b="1" dirty="0"/>
                <a:t>sers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5704F23-90AD-F0C6-B797-4DE09F04E535}"/>
                </a:ext>
              </a:extLst>
            </p:cNvPr>
            <p:cNvSpPr txBox="1"/>
            <p:nvPr/>
          </p:nvSpPr>
          <p:spPr>
            <a:xfrm>
              <a:off x="8678470" y="2762553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O</a:t>
              </a:r>
              <a:r>
                <a:rPr lang="en-US" altLang="zh-CN" b="1" dirty="0"/>
                <a:t>ccupational</a:t>
              </a:r>
              <a:endParaRPr lang="zh-CN" altLang="en-US" b="1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BB7A7195-568E-BC94-E105-E664871129A1}"/>
              </a:ext>
            </a:extLst>
          </p:cNvPr>
          <p:cNvSpPr txBox="1"/>
          <p:nvPr/>
        </p:nvSpPr>
        <p:spPr>
          <a:xfrm>
            <a:off x="6593079" y="3429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游戏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41086A-0913-86A8-E9D9-96A348944C47}"/>
              </a:ext>
            </a:extLst>
          </p:cNvPr>
          <p:cNvGrpSpPr/>
          <p:nvPr/>
        </p:nvGrpSpPr>
        <p:grpSpPr>
          <a:xfrm>
            <a:off x="8832192" y="727724"/>
            <a:ext cx="2848857" cy="839188"/>
            <a:chOff x="8832192" y="727724"/>
            <a:chExt cx="2848857" cy="839188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31F8AA7-B181-9475-1EE6-6216A0B4A19F}"/>
                </a:ext>
              </a:extLst>
            </p:cNvPr>
            <p:cNvSpPr txBox="1"/>
            <p:nvPr/>
          </p:nvSpPr>
          <p:spPr>
            <a:xfrm>
              <a:off x="8832192" y="727724"/>
              <a:ext cx="261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为什么会下一个风口？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401AF14-3A9F-2396-87E3-F2B5B55EE66C}"/>
                </a:ext>
              </a:extLst>
            </p:cNvPr>
            <p:cNvSpPr txBox="1"/>
            <p:nvPr/>
          </p:nvSpPr>
          <p:spPr>
            <a:xfrm>
              <a:off x="8832192" y="1197580"/>
              <a:ext cx="284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为什么其传播如此成功？</a:t>
              </a:r>
            </a:p>
          </p:txBody>
        </p:sp>
      </p:grpSp>
      <p:pic>
        <p:nvPicPr>
          <p:cNvPr id="1026" name="Picture 2" descr="Best Christmas Gifts for Roblox Fans this Holiday Season (2023) - Prima ...">
            <a:extLst>
              <a:ext uri="{FF2B5EF4-FFF2-40B4-BE49-F238E27FC236}">
                <a16:creationId xmlns:a16="http://schemas.microsoft.com/office/drawing/2014/main" id="{ED0147B4-3E57-0A93-F72C-9F85B536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43" y="1860852"/>
            <a:ext cx="3552288" cy="19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元梦之星官方正版下载-元梦之星v1.1.99.1 安卓版-火鸟手游网">
            <a:extLst>
              <a:ext uri="{FF2B5EF4-FFF2-40B4-BE49-F238E27FC236}">
                <a16:creationId xmlns:a16="http://schemas.microsoft.com/office/drawing/2014/main" id="{CDE82221-2756-57C1-4113-0D03B7F9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58" y="589024"/>
            <a:ext cx="3761093" cy="210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蛋仔派对攻略大全-蛋仔派对全常见问题玩法攻略大全汇总-燕鹿手游网">
            <a:extLst>
              <a:ext uri="{FF2B5EF4-FFF2-40B4-BE49-F238E27FC236}">
                <a16:creationId xmlns:a16="http://schemas.microsoft.com/office/drawing/2014/main" id="{444AC1C9-D9A3-DD65-C3DF-03EA908B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80" y="1727505"/>
            <a:ext cx="3759412" cy="210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米哈游正式推出元宇宙品牌HoYoverse_消息_前瞻_职能">
            <a:extLst>
              <a:ext uri="{FF2B5EF4-FFF2-40B4-BE49-F238E27FC236}">
                <a16:creationId xmlns:a16="http://schemas.microsoft.com/office/drawing/2014/main" id="{9482D138-E312-5DAC-7BB3-5001A6E5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32" y="3363650"/>
            <a:ext cx="4459131" cy="250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来自《超级马里奥制造2》的官方教学——16个关卡设计技巧 - GameRes游资网">
            <a:extLst>
              <a:ext uri="{FF2B5EF4-FFF2-40B4-BE49-F238E27FC236}">
                <a16:creationId xmlns:a16="http://schemas.microsoft.com/office/drawing/2014/main" id="{DC5956FE-6E3D-7877-6FB7-D9A64480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42" y="3249217"/>
            <a:ext cx="3416880" cy="21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组合 72">
            <a:extLst>
              <a:ext uri="{FF2B5EF4-FFF2-40B4-BE49-F238E27FC236}">
                <a16:creationId xmlns:a16="http://schemas.microsoft.com/office/drawing/2014/main" id="{50F3B68D-F4BC-75DB-314E-AEC2A100BABB}"/>
              </a:ext>
            </a:extLst>
          </p:cNvPr>
          <p:cNvGrpSpPr/>
          <p:nvPr/>
        </p:nvGrpSpPr>
        <p:grpSpPr>
          <a:xfrm>
            <a:off x="-6645936" y="3000"/>
            <a:ext cx="7623175" cy="6858000"/>
            <a:chOff x="-6662897" y="28094"/>
            <a:chExt cx="7623175" cy="685800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D09E467-1950-8216-6CEF-C920ECE5D46F}"/>
                </a:ext>
              </a:extLst>
            </p:cNvPr>
            <p:cNvSpPr/>
            <p:nvPr/>
          </p:nvSpPr>
          <p:spPr>
            <a:xfrm>
              <a:off x="-6662897" y="28094"/>
              <a:ext cx="7623175" cy="6858000"/>
            </a:xfrm>
            <a:custGeom>
              <a:avLst/>
              <a:gdLst>
                <a:gd name="connsiteX0" fmla="*/ 0 w 7623175"/>
                <a:gd name="connsiteY0" fmla="*/ 0 h 6858000"/>
                <a:gd name="connsiteX1" fmla="*/ 7264400 w 7623175"/>
                <a:gd name="connsiteY1" fmla="*/ 0 h 6858000"/>
                <a:gd name="connsiteX2" fmla="*/ 7264400 w 7623175"/>
                <a:gd name="connsiteY2" fmla="*/ 5194300 h 6858000"/>
                <a:gd name="connsiteX3" fmla="*/ 7503581 w 7623175"/>
                <a:gd name="connsiteY3" fmla="*/ 5194300 h 6858000"/>
                <a:gd name="connsiteX4" fmla="*/ 7623175 w 7623175"/>
                <a:gd name="connsiteY4" fmla="*/ 5313894 h 6858000"/>
                <a:gd name="connsiteX5" fmla="*/ 7623175 w 7623175"/>
                <a:gd name="connsiteY5" fmla="*/ 6205006 h 6858000"/>
                <a:gd name="connsiteX6" fmla="*/ 7503581 w 7623175"/>
                <a:gd name="connsiteY6" fmla="*/ 6324600 h 6858000"/>
                <a:gd name="connsiteX7" fmla="*/ 7264400 w 7623175"/>
                <a:gd name="connsiteY7" fmla="*/ 6324600 h 6858000"/>
                <a:gd name="connsiteX8" fmla="*/ 7264400 w 7623175"/>
                <a:gd name="connsiteY8" fmla="*/ 6858000 h 6858000"/>
                <a:gd name="connsiteX9" fmla="*/ 0 w 7623175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3175" h="6858000">
                  <a:moveTo>
                    <a:pt x="0" y="0"/>
                  </a:moveTo>
                  <a:lnTo>
                    <a:pt x="7264400" y="0"/>
                  </a:lnTo>
                  <a:lnTo>
                    <a:pt x="7264400" y="5194300"/>
                  </a:lnTo>
                  <a:lnTo>
                    <a:pt x="7503581" y="5194300"/>
                  </a:lnTo>
                  <a:cubicBezTo>
                    <a:pt x="7569631" y="5194300"/>
                    <a:pt x="7623175" y="5247844"/>
                    <a:pt x="7623175" y="5313894"/>
                  </a:cubicBezTo>
                  <a:lnTo>
                    <a:pt x="7623175" y="6205006"/>
                  </a:lnTo>
                  <a:cubicBezTo>
                    <a:pt x="7623175" y="6271056"/>
                    <a:pt x="7569631" y="6324600"/>
                    <a:pt x="7503581" y="6324600"/>
                  </a:cubicBezTo>
                  <a:lnTo>
                    <a:pt x="7264400" y="6324600"/>
                  </a:lnTo>
                  <a:lnTo>
                    <a:pt x="7264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4BA2A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1E83559-ACFB-0593-8F62-E193AABE0E0B}"/>
                </a:ext>
              </a:extLst>
            </p:cNvPr>
            <p:cNvSpPr txBox="1"/>
            <p:nvPr/>
          </p:nvSpPr>
          <p:spPr>
            <a:xfrm>
              <a:off x="-2678648" y="2108478"/>
              <a:ext cx="25970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Listening</a:t>
              </a:r>
            </a:p>
            <a:p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游戏设计技术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张星翼</a:t>
              </a:r>
            </a:p>
          </p:txBody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7CBDE3A0-2882-E124-AA74-092D277E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381" y="6164046"/>
            <a:ext cx="21907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33216 -0.00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42149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42331 -2.96296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0.43047 -0.0030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0.42148 -0.0041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8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90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66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大师 张</dc:creator>
  <cp:lastModifiedBy>大师 张</cp:lastModifiedBy>
  <cp:revision>70</cp:revision>
  <dcterms:created xsi:type="dcterms:W3CDTF">2023-11-23T03:56:29Z</dcterms:created>
  <dcterms:modified xsi:type="dcterms:W3CDTF">2023-12-08T06:52:17Z</dcterms:modified>
</cp:coreProperties>
</file>