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smtClean="0"/>
              <a:t>Admin/Teacher </a:t>
            </a:r>
            <a:r>
              <a:rPr lang="fr-FR" altLang="zh-CN" dirty="0" err="1" smtClean="0"/>
              <a:t>tool</a:t>
            </a:r>
            <a:r>
              <a:rPr lang="fr-FR" altLang="zh-CN" dirty="0" smtClean="0"/>
              <a:t>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PC version</a:t>
            </a:r>
          </a:p>
          <a:p>
            <a:endParaRPr lang="fr-FR" dirty="0"/>
          </a:p>
          <a:p>
            <a:r>
              <a:rPr lang="fr-FR" dirty="0" smtClean="0"/>
              <a:t>726804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Go to web </a:t>
            </a:r>
            <a:r>
              <a:rPr lang="fr-FR" altLang="zh-CN" dirty="0" smtClean="0"/>
              <a:t>site/</a:t>
            </a:r>
            <a:r>
              <a:rPr lang="fr-FR" altLang="zh-CN" dirty="0" err="1" smtClean="0"/>
              <a:t>teacher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 </a:t>
            </a:r>
            <a:r>
              <a:rPr lang="fr-FR" dirty="0" err="1" smtClean="0"/>
              <a:t>pwd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148282" y="2911576"/>
            <a:ext cx="1348029" cy="48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 &amp; </a:t>
            </a:r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254285" y="1397957"/>
            <a:ext cx="1242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 </a:t>
            </a:r>
            <a:r>
              <a:rPr lang="fr-FR" dirty="0" err="1" smtClean="0"/>
              <a:t>mgr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195467"/>
            <a:ext cx="1242026" cy="52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Course </a:t>
            </a:r>
            <a:r>
              <a:rPr lang="fr-FR" dirty="0" err="1" smtClean="0"/>
              <a:t>mrg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626557"/>
            <a:ext cx="1015797" cy="214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459494"/>
            <a:ext cx="1015797" cy="13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 flipV="1">
            <a:off x="9238488" y="3151868"/>
            <a:ext cx="909794" cy="61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Sign</a:t>
            </a:r>
            <a:r>
              <a:rPr lang="fr-FR" dirty="0" smtClean="0"/>
              <a:t>-in </a:t>
            </a:r>
            <a:r>
              <a:rPr lang="fr-FR" dirty="0" err="1" smtClean="0"/>
              <a:t>with</a:t>
            </a:r>
            <a:r>
              <a:rPr lang="fr-FR" dirty="0" smtClean="0"/>
              <a:t> default Admin </a:t>
            </a:r>
            <a:r>
              <a:rPr lang="fr-FR" dirty="0" err="1" smtClean="0"/>
              <a:t>account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19876" y="4848699"/>
            <a:ext cx="1443194" cy="500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People </a:t>
            </a:r>
            <a:r>
              <a:rPr lang="fr-FR" dirty="0" err="1" smtClean="0"/>
              <a:t>mgr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981388" cy="132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194002" y="5556233"/>
            <a:ext cx="1469068" cy="64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Setting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94944" y="6059424"/>
            <a:ext cx="681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*people management </a:t>
            </a:r>
            <a:r>
              <a:rPr lang="fr-FR" dirty="0" err="1" smtClean="0"/>
              <a:t>includes</a:t>
            </a:r>
            <a:r>
              <a:rPr lang="fr-FR" dirty="0" smtClean="0"/>
              <a:t> management for </a:t>
            </a:r>
            <a:r>
              <a:rPr lang="fr-FR" dirty="0" err="1" smtClean="0"/>
              <a:t>teachers</a:t>
            </a:r>
            <a:r>
              <a:rPr lang="fr-FR" dirty="0" smtClean="0"/>
              <a:t> and </a:t>
            </a:r>
            <a:r>
              <a:rPr lang="fr-FR" dirty="0" err="1" smtClean="0"/>
              <a:t>students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0203891" y="3690338"/>
            <a:ext cx="1331976" cy="64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27" name="Straight Arrow Connector 26"/>
          <p:cNvCxnSpPr>
            <a:stCxn id="8" idx="3"/>
            <a:endCxn id="23" idx="1"/>
          </p:cNvCxnSpPr>
          <p:nvPr/>
        </p:nvCxnSpPr>
        <p:spPr>
          <a:xfrm>
            <a:off x="9238488" y="3770111"/>
            <a:ext cx="965403" cy="24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22" idx="1"/>
          </p:cNvCxnSpPr>
          <p:nvPr/>
        </p:nvCxnSpPr>
        <p:spPr>
          <a:xfrm>
            <a:off x="9238488" y="3770111"/>
            <a:ext cx="955514" cy="210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management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69120" y="179142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72790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</a:t>
            </a:r>
            <a:r>
              <a:rPr lang="fr-FR" dirty="0" smtClean="0"/>
              <a:t> a new class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05450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class </a:t>
            </a:r>
            <a:r>
              <a:rPr lang="fr-FR" dirty="0" err="1" smtClean="0"/>
              <a:t>name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88562" y="181003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a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305694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66272" y="216938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669942" y="217573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902602" y="2175731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85714" y="217573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280" y="5742432"/>
            <a:ext cx="11504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Class </a:t>
            </a:r>
            <a:r>
              <a:rPr lang="fr-FR" dirty="0" err="1" smtClean="0"/>
              <a:t>does</a:t>
            </a:r>
            <a:r>
              <a:rPr lang="fr-FR" dirty="0" smtClean="0"/>
              <a:t> not have expiration date, admin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 class or change </a:t>
            </a:r>
            <a:r>
              <a:rPr lang="fr-FR" dirty="0" err="1" smtClean="0"/>
              <a:t>teachers</a:t>
            </a:r>
            <a:r>
              <a:rPr lang="fr-FR" dirty="0" smtClean="0"/>
              <a:t>/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attached</a:t>
            </a:r>
            <a:r>
              <a:rPr lang="fr-FR" dirty="0" smtClean="0"/>
              <a:t>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Do </a:t>
            </a:r>
            <a:r>
              <a:rPr lang="fr-FR" dirty="0" err="1" smtClean="0">
                <a:solidFill>
                  <a:srgbClr val="FF0000"/>
                </a:solidFill>
              </a:rPr>
              <a:t>we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allow</a:t>
            </a:r>
            <a:r>
              <a:rPr lang="fr-FR" dirty="0" smtClean="0">
                <a:solidFill>
                  <a:srgbClr val="FF0000"/>
                </a:solidFill>
              </a:rPr>
              <a:t> to 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 a new </a:t>
            </a:r>
            <a:r>
              <a:rPr lang="fr-FR" dirty="0" err="1" smtClean="0">
                <a:solidFill>
                  <a:srgbClr val="FF0000"/>
                </a:solidFill>
              </a:rPr>
              <a:t>teacher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here</a:t>
            </a:r>
            <a:r>
              <a:rPr lang="fr-FR" dirty="0" smtClean="0">
                <a:solidFill>
                  <a:srgbClr val="FF0000"/>
                </a:solidFill>
              </a:rPr>
              <a:t> or </a:t>
            </a:r>
            <a:r>
              <a:rPr lang="fr-FR" dirty="0" err="1" smtClean="0">
                <a:solidFill>
                  <a:srgbClr val="FF0000"/>
                </a:solidFill>
              </a:rPr>
              <a:t>should</a:t>
            </a:r>
            <a:r>
              <a:rPr lang="fr-FR" dirty="0" smtClean="0">
                <a:solidFill>
                  <a:srgbClr val="FF0000"/>
                </a:solidFill>
              </a:rPr>
              <a:t> go to </a:t>
            </a:r>
            <a:r>
              <a:rPr lang="fr-FR" altLang="zh-CN" dirty="0" smtClean="0">
                <a:solidFill>
                  <a:srgbClr val="FF0000"/>
                </a:solidFill>
              </a:rPr>
              <a:t>People tab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0" y="298287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04187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class and select « </a:t>
            </a:r>
            <a:r>
              <a:rPr lang="fr-FR" dirty="0" err="1" smtClean="0"/>
              <a:t>edit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27453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 class </a:t>
            </a:r>
            <a:r>
              <a:rPr lang="fr-FR" dirty="0" smtClean="0"/>
              <a:t>info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7857642" y="300148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or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teachers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0274774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or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2" idx="3"/>
            <a:endCxn id="24" idx="1"/>
          </p:cNvCxnSpPr>
          <p:nvPr/>
        </p:nvCxnSpPr>
        <p:spPr>
          <a:xfrm>
            <a:off x="2435352" y="336083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>
            <a:off x="4639022" y="336718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>
            <a:off x="6871682" y="3367181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 flipV="1">
            <a:off x="9454794" y="336718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411083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041870" y="411718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class and select « </a:t>
            </a:r>
            <a:r>
              <a:rPr lang="fr-FR" dirty="0" err="1" smtClean="0"/>
              <a:t>delete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5274530" y="411718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Confirm</a:t>
            </a:r>
            <a:r>
              <a:rPr lang="fr-FR" dirty="0" smtClean="0"/>
              <a:t> the </a:t>
            </a:r>
            <a:r>
              <a:rPr lang="fr-FR" dirty="0" err="1" smtClean="0"/>
              <a:t>deletion</a:t>
            </a:r>
            <a:endParaRPr lang="fr-FR" dirty="0"/>
          </a:p>
        </p:txBody>
      </p:sp>
      <p:cxnSp>
        <p:nvCxnSpPr>
          <p:cNvPr id="37" name="Straight Arrow Connector 36"/>
          <p:cNvCxnSpPr>
            <a:stCxn id="32" idx="3"/>
            <a:endCxn id="33" idx="1"/>
          </p:cNvCxnSpPr>
          <p:nvPr/>
        </p:nvCxnSpPr>
        <p:spPr>
          <a:xfrm>
            <a:off x="2435352" y="4488783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4639022" y="4495134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163" y="2003319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New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155636" y="3176164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Edit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69414" y="4191635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People management </a:t>
            </a:r>
            <a:r>
              <a:rPr lang="fr-FR" dirty="0" smtClean="0"/>
              <a:t>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69120" y="179142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People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72790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altLang="zh-CN" dirty="0" smtClean="0"/>
              <a:t>New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05450" y="1762855"/>
            <a:ext cx="1763132" cy="82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name</a:t>
            </a:r>
            <a:r>
              <a:rPr lang="fr-FR" dirty="0" smtClean="0"/>
              <a:t>, </a:t>
            </a:r>
            <a:r>
              <a:rPr lang="fr-FR" dirty="0" err="1" smtClean="0"/>
              <a:t>role</a:t>
            </a:r>
            <a:r>
              <a:rPr lang="fr-FR" dirty="0" smtClean="0"/>
              <a:t> (</a:t>
            </a:r>
            <a:r>
              <a:rPr lang="fr-FR" dirty="0" err="1" smtClean="0"/>
              <a:t>teacher</a:t>
            </a:r>
            <a:r>
              <a:rPr lang="fr-FR" dirty="0" smtClean="0"/>
              <a:t> or </a:t>
            </a:r>
            <a:r>
              <a:rPr lang="fr-FR" dirty="0" err="1" smtClean="0"/>
              <a:t>student</a:t>
            </a:r>
            <a:r>
              <a:rPr lang="fr-FR" dirty="0" smtClean="0"/>
              <a:t>), etc.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88562" y="1810033"/>
            <a:ext cx="1597152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Assign</a:t>
            </a:r>
            <a:r>
              <a:rPr lang="fr-FR" dirty="0" smtClean="0"/>
              <a:t> to a class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305694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66272" y="216938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669942" y="217573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7068582" y="217573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85714" y="217573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298287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People tab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04187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</a:t>
            </a:r>
            <a:r>
              <a:rPr lang="fr-FR" dirty="0" err="1" smtClean="0"/>
              <a:t>person</a:t>
            </a:r>
            <a:r>
              <a:rPr lang="fr-FR" dirty="0" smtClean="0"/>
              <a:t> and </a:t>
            </a:r>
            <a:r>
              <a:rPr lang="fr-FR" dirty="0" smtClean="0"/>
              <a:t>select « </a:t>
            </a:r>
            <a:r>
              <a:rPr lang="fr-FR" dirty="0" err="1" smtClean="0"/>
              <a:t>edit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27453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 </a:t>
            </a:r>
            <a:r>
              <a:rPr lang="fr-FR" dirty="0" err="1" smtClean="0"/>
              <a:t>personal</a:t>
            </a:r>
            <a:r>
              <a:rPr lang="fr-FR" dirty="0" smtClean="0"/>
              <a:t> info, class </a:t>
            </a:r>
            <a:r>
              <a:rPr lang="fr-FR" dirty="0" err="1" smtClean="0"/>
              <a:t>assigned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7888562" y="294323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Confirm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2" idx="3"/>
            <a:endCxn id="24" idx="1"/>
          </p:cNvCxnSpPr>
          <p:nvPr/>
        </p:nvCxnSpPr>
        <p:spPr>
          <a:xfrm>
            <a:off x="2435352" y="336083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>
            <a:off x="4639022" y="336718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</p:cNvCxnSpPr>
          <p:nvPr/>
        </p:nvCxnSpPr>
        <p:spPr>
          <a:xfrm>
            <a:off x="6871682" y="3367181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69120" y="420901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People tab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060530" y="420901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</a:t>
            </a:r>
            <a:r>
              <a:rPr lang="fr-FR" dirty="0" smtClean="0"/>
              <a:t>people and </a:t>
            </a:r>
            <a:r>
              <a:rPr lang="fr-FR" dirty="0" smtClean="0"/>
              <a:t>select « </a:t>
            </a:r>
            <a:r>
              <a:rPr lang="fr-FR" dirty="0" err="1" smtClean="0"/>
              <a:t>delete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5282861" y="3976071"/>
            <a:ext cx="1930942" cy="123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 </a:t>
            </a:r>
            <a:r>
              <a:rPr lang="fr-FR" dirty="0" err="1" smtClean="0"/>
              <a:t>teacher</a:t>
            </a:r>
            <a:r>
              <a:rPr lang="fr-FR" dirty="0" smtClean="0"/>
              <a:t> if the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assigned</a:t>
            </a:r>
            <a:r>
              <a:rPr lang="fr-FR" dirty="0" smtClean="0"/>
              <a:t> to the class</a:t>
            </a:r>
            <a:endParaRPr lang="fr-FR" dirty="0"/>
          </a:p>
        </p:txBody>
      </p:sp>
      <p:cxnSp>
        <p:nvCxnSpPr>
          <p:cNvPr id="37" name="Straight Arrow Connector 36"/>
          <p:cNvCxnSpPr>
            <a:stCxn id="32" idx="3"/>
            <a:endCxn id="33" idx="1"/>
          </p:cNvCxnSpPr>
          <p:nvPr/>
        </p:nvCxnSpPr>
        <p:spPr>
          <a:xfrm>
            <a:off x="2466272" y="4586969"/>
            <a:ext cx="594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4657682" y="4586969"/>
            <a:ext cx="625179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163" y="2003319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New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>
            <a:off x="62355" y="3194769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Edit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66559" y="4310468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Delete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7857642" y="420746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Confirm</a:t>
            </a:r>
            <a:r>
              <a:rPr lang="fr-FR" dirty="0" smtClean="0"/>
              <a:t> the </a:t>
            </a:r>
            <a:r>
              <a:rPr lang="fr-FR" dirty="0" err="1" smtClean="0"/>
              <a:t>deletion</a:t>
            </a:r>
            <a:endParaRPr lang="fr-FR" dirty="0"/>
          </a:p>
        </p:txBody>
      </p:sp>
      <p:cxnSp>
        <p:nvCxnSpPr>
          <p:cNvPr id="41" name="Straight Arrow Connector 40"/>
          <p:cNvCxnSpPr>
            <a:stCxn id="34" idx="3"/>
            <a:endCxn id="39" idx="1"/>
          </p:cNvCxnSpPr>
          <p:nvPr/>
        </p:nvCxnSpPr>
        <p:spPr>
          <a:xfrm flipV="1">
            <a:off x="7213803" y="4585416"/>
            <a:ext cx="643839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280" y="5742432"/>
            <a:ext cx="764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Do </a:t>
            </a:r>
            <a:r>
              <a:rPr lang="fr-FR" dirty="0" err="1" smtClean="0">
                <a:solidFill>
                  <a:srgbClr val="FF0000"/>
                </a:solidFill>
              </a:rPr>
              <a:t>we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allow</a:t>
            </a:r>
            <a:r>
              <a:rPr lang="fr-FR" dirty="0" smtClean="0">
                <a:solidFill>
                  <a:srgbClr val="FF0000"/>
                </a:solidFill>
              </a:rPr>
              <a:t> to </a:t>
            </a:r>
            <a:r>
              <a:rPr lang="fr-FR" dirty="0" err="1" smtClean="0">
                <a:solidFill>
                  <a:srgbClr val="FF0000"/>
                </a:solidFill>
              </a:rPr>
              <a:t>assign</a:t>
            </a:r>
            <a:r>
              <a:rPr lang="fr-FR" dirty="0" smtClean="0">
                <a:solidFill>
                  <a:srgbClr val="FF0000"/>
                </a:solidFill>
              </a:rPr>
              <a:t> a </a:t>
            </a:r>
            <a:r>
              <a:rPr lang="fr-FR" dirty="0" err="1" smtClean="0">
                <a:solidFill>
                  <a:srgbClr val="FF0000"/>
                </a:solidFill>
              </a:rPr>
              <a:t>teacher</a:t>
            </a:r>
            <a:r>
              <a:rPr lang="fr-FR" dirty="0" smtClean="0">
                <a:solidFill>
                  <a:srgbClr val="FF0000"/>
                </a:solidFill>
              </a:rPr>
              <a:t> to a class </a:t>
            </a:r>
            <a:r>
              <a:rPr lang="fr-FR" dirty="0" err="1" smtClean="0">
                <a:solidFill>
                  <a:srgbClr val="FF0000"/>
                </a:solidFill>
              </a:rPr>
              <a:t>here</a:t>
            </a:r>
            <a:r>
              <a:rPr lang="fr-FR" dirty="0" smtClean="0">
                <a:solidFill>
                  <a:srgbClr val="FF0000"/>
                </a:solidFill>
              </a:rPr>
              <a:t> or </a:t>
            </a:r>
            <a:r>
              <a:rPr lang="fr-FR" dirty="0" err="1" smtClean="0">
                <a:solidFill>
                  <a:srgbClr val="FF0000"/>
                </a:solidFill>
              </a:rPr>
              <a:t>should</a:t>
            </a:r>
            <a:r>
              <a:rPr lang="fr-FR" dirty="0" smtClean="0">
                <a:solidFill>
                  <a:srgbClr val="FF0000"/>
                </a:solidFill>
              </a:rPr>
              <a:t> switch to Class tab?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fr-FR" altLang="zh-CN" dirty="0" err="1" smtClean="0"/>
              <a:t>Inbox</a:t>
            </a:r>
            <a:r>
              <a:rPr lang="fr-FR" dirty="0" smtClean="0"/>
              <a:t> </a:t>
            </a:r>
            <a:r>
              <a:rPr lang="fr-FR" dirty="0" smtClean="0"/>
              <a:t>flow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1100328" y="1722120"/>
            <a:ext cx="1477518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Inbox</a:t>
            </a:r>
            <a:r>
              <a:rPr lang="fr-FR" dirty="0" smtClean="0"/>
              <a:t> </a:t>
            </a:r>
            <a:r>
              <a:rPr lang="fr-FR" dirty="0" smtClean="0"/>
              <a:t>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47073" y="1603248"/>
            <a:ext cx="1580769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Display List of messages </a:t>
            </a:r>
            <a:r>
              <a:rPr lang="fr-FR" dirty="0" err="1" smtClean="0"/>
              <a:t>received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577846" y="2200656"/>
            <a:ext cx="669227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41418" y="1746504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to </a:t>
            </a:r>
            <a:r>
              <a:rPr lang="fr-FR" dirty="0" err="1" smtClean="0"/>
              <a:t>create</a:t>
            </a:r>
            <a:r>
              <a:rPr lang="fr-FR" dirty="0" smtClean="0"/>
              <a:t> a new message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4827842" y="2200656"/>
            <a:ext cx="41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00914" y="1749552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</a:t>
            </a:r>
            <a:r>
              <a:rPr lang="fr-FR" altLang="zh-CN" dirty="0" smtClean="0"/>
              <a:t>elect </a:t>
            </a:r>
            <a:r>
              <a:rPr lang="fr-FR" altLang="zh-CN" dirty="0" err="1" smtClean="0"/>
              <a:t>receiver</a:t>
            </a:r>
            <a:r>
              <a:rPr lang="fr-FR" altLang="zh-CN" dirty="0" smtClean="0"/>
              <a:t>: class or a </a:t>
            </a:r>
            <a:r>
              <a:rPr lang="fr-FR" altLang="zh-CN" dirty="0" err="1" smtClean="0"/>
              <a:t>student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8" idx="3"/>
            <a:endCxn id="15" idx="1"/>
          </p:cNvCxnSpPr>
          <p:nvPr/>
        </p:nvCxnSpPr>
        <p:spPr>
          <a:xfrm>
            <a:off x="6887338" y="2200656"/>
            <a:ext cx="413576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16061" y="2654808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616061" y="1261872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</a:t>
            </a:r>
            <a:r>
              <a:rPr lang="fr-FR" dirty="0" err="1" smtClean="0"/>
              <a:t>draft</a:t>
            </a:r>
            <a:endParaRPr lang="fr-FR" dirty="0"/>
          </a:p>
        </p:txBody>
      </p:sp>
      <p:cxnSp>
        <p:nvCxnSpPr>
          <p:cNvPr id="30" name="Straight Arrow Connector 29"/>
          <p:cNvCxnSpPr>
            <a:stCxn id="15" idx="3"/>
            <a:endCxn id="28" idx="1"/>
          </p:cNvCxnSpPr>
          <p:nvPr/>
        </p:nvCxnSpPr>
        <p:spPr>
          <a:xfrm flipV="1">
            <a:off x="8946834" y="1716024"/>
            <a:ext cx="669227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  <a:endCxn id="27" idx="1"/>
          </p:cNvCxnSpPr>
          <p:nvPr/>
        </p:nvCxnSpPr>
        <p:spPr>
          <a:xfrm>
            <a:off x="8946834" y="2203704"/>
            <a:ext cx="669227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0836" y="4596384"/>
            <a:ext cx="1311306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Mailbox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2236756" y="4453128"/>
            <a:ext cx="1580769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Display </a:t>
            </a:r>
            <a:r>
              <a:rPr lang="fr-FR" dirty="0" err="1" smtClean="0"/>
              <a:t>list</a:t>
            </a:r>
            <a:r>
              <a:rPr lang="fr-FR" dirty="0" smtClean="0"/>
              <a:t> of messages </a:t>
            </a:r>
            <a:r>
              <a:rPr lang="fr-FR" dirty="0" err="1" smtClean="0"/>
              <a:t>received</a:t>
            </a:r>
            <a:endParaRPr lang="fr-FR" dirty="0"/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1902142" y="5050536"/>
            <a:ext cx="33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69533" y="4596384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Select a message sent </a:t>
            </a:r>
            <a:r>
              <a:rPr lang="fr-FR" dirty="0" err="1" smtClean="0">
                <a:solidFill>
                  <a:schemeClr val="bg1"/>
                </a:solidFill>
              </a:rPr>
              <a:t>from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students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36" idx="1"/>
          </p:cNvCxnSpPr>
          <p:nvPr/>
        </p:nvCxnSpPr>
        <p:spPr>
          <a:xfrm>
            <a:off x="3817525" y="5050536"/>
            <a:ext cx="45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66126" y="4608576"/>
            <a:ext cx="141322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Select </a:t>
            </a:r>
            <a:r>
              <a:rPr lang="fr-FR" dirty="0" err="1" smtClean="0">
                <a:solidFill>
                  <a:srgbClr val="FF0000"/>
                </a:solidFill>
              </a:rPr>
              <a:t>reply</a:t>
            </a:r>
            <a:r>
              <a:rPr lang="fr-FR" dirty="0" smtClean="0">
                <a:solidFill>
                  <a:srgbClr val="FF0000"/>
                </a:solidFill>
              </a:rPr>
              <a:t> back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6" idx="3"/>
            <a:endCxn id="38" idx="1"/>
          </p:cNvCxnSpPr>
          <p:nvPr/>
        </p:nvCxnSpPr>
        <p:spPr>
          <a:xfrm>
            <a:off x="5915453" y="5050536"/>
            <a:ext cx="450673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39021" y="5398008"/>
            <a:ext cx="1069469" cy="81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0439021" y="4187952"/>
            <a:ext cx="133473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</a:t>
            </a:r>
            <a:r>
              <a:rPr lang="fr-FR" dirty="0" err="1" smtClean="0"/>
              <a:t>draft</a:t>
            </a:r>
            <a:endParaRPr lang="fr-FR" dirty="0"/>
          </a:p>
        </p:txBody>
      </p:sp>
      <p:cxnSp>
        <p:nvCxnSpPr>
          <p:cNvPr id="42" name="Straight Arrow Connector 41"/>
          <p:cNvCxnSpPr>
            <a:stCxn id="65" idx="3"/>
            <a:endCxn id="41" idx="1"/>
          </p:cNvCxnSpPr>
          <p:nvPr/>
        </p:nvCxnSpPr>
        <p:spPr>
          <a:xfrm flipV="1">
            <a:off x="9732408" y="4568952"/>
            <a:ext cx="706613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5" idx="3"/>
            <a:endCxn id="40" idx="1"/>
          </p:cNvCxnSpPr>
          <p:nvPr/>
        </p:nvCxnSpPr>
        <p:spPr>
          <a:xfrm>
            <a:off x="9732408" y="5056632"/>
            <a:ext cx="706613" cy="7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82368" y="6352032"/>
            <a:ext cx="50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 How </a:t>
            </a:r>
            <a:r>
              <a:rPr lang="fr-FR" dirty="0" err="1" smtClean="0">
                <a:solidFill>
                  <a:srgbClr val="FF0000"/>
                </a:solidFill>
              </a:rPr>
              <a:t>can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we</a:t>
            </a:r>
            <a:r>
              <a:rPr lang="fr-FR" dirty="0" smtClean="0">
                <a:solidFill>
                  <a:srgbClr val="FF0000"/>
                </a:solidFill>
              </a:rPr>
              <a:t> block </a:t>
            </a:r>
            <a:r>
              <a:rPr lang="fr-FR" dirty="0" err="1" smtClean="0">
                <a:solidFill>
                  <a:srgbClr val="FF0000"/>
                </a:solidFill>
              </a:rPr>
              <a:t>teachers</a:t>
            </a:r>
            <a:r>
              <a:rPr lang="fr-FR" dirty="0" smtClean="0">
                <a:solidFill>
                  <a:srgbClr val="FF0000"/>
                </a:solidFill>
              </a:rPr>
              <a:t> to 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 the class alias?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19182" y="4608576"/>
            <a:ext cx="141322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Compose </a:t>
            </a:r>
            <a:r>
              <a:rPr lang="fr-FR" dirty="0" err="1" smtClean="0">
                <a:solidFill>
                  <a:schemeClr val="tx1"/>
                </a:solidFill>
              </a:rPr>
              <a:t>reply</a:t>
            </a:r>
            <a:r>
              <a:rPr lang="fr-FR" dirty="0" smtClean="0">
                <a:solidFill>
                  <a:schemeClr val="tx1"/>
                </a:solidFill>
              </a:rPr>
              <a:t> message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38" idx="3"/>
            <a:endCxn id="65" idx="1"/>
          </p:cNvCxnSpPr>
          <p:nvPr/>
        </p:nvCxnSpPr>
        <p:spPr>
          <a:xfrm>
            <a:off x="7779352" y="5056632"/>
            <a:ext cx="53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Q&amp;A </a:t>
            </a:r>
            <a:r>
              <a:rPr lang="fr-FR" dirty="0" smtClean="0"/>
              <a:t>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FAQ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Display </a:t>
            </a:r>
            <a:r>
              <a:rPr lang="fr-FR" dirty="0" err="1" smtClean="0"/>
              <a:t>list</a:t>
            </a:r>
            <a:r>
              <a:rPr lang="fr-FR" dirty="0" smtClean="0"/>
              <a:t> of Question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question and </a:t>
            </a:r>
            <a:r>
              <a:rPr lang="fr-FR" dirty="0" err="1" smtClean="0"/>
              <a:t>answer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008006" y="12249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</a:t>
            </a:r>
            <a:r>
              <a:rPr lang="fr-FR" dirty="0" err="1" smtClean="0"/>
              <a:t>draft</a:t>
            </a:r>
            <a:endParaRPr lang="fr-FR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1602931"/>
            <a:ext cx="882396" cy="7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008006" y="2710532"/>
            <a:ext cx="1510284" cy="76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Publish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8" idx="3"/>
            <a:endCxn id="21" idx="1"/>
          </p:cNvCxnSpPr>
          <p:nvPr/>
        </p:nvCxnSpPr>
        <p:spPr>
          <a:xfrm>
            <a:off x="9125610" y="2401824"/>
            <a:ext cx="882396" cy="68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45346" y="1992155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create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9921036" y="4033364"/>
            <a:ext cx="1684122" cy="9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r>
              <a:rPr lang="fr-FR" dirty="0" smtClean="0"/>
              <a:t> an </a:t>
            </a:r>
            <a:r>
              <a:rPr lang="fr-FR" dirty="0" err="1" smtClean="0"/>
              <a:t>announcement</a:t>
            </a:r>
            <a:r>
              <a:rPr lang="fr-FR" dirty="0" smtClean="0"/>
              <a:t> to the class</a:t>
            </a:r>
            <a:endParaRPr lang="fr-FR" dirty="0"/>
          </a:p>
        </p:txBody>
      </p:sp>
      <p:cxnSp>
        <p:nvCxnSpPr>
          <p:cNvPr id="35" name="Straight Arrow Connector 34"/>
          <p:cNvCxnSpPr>
            <a:stCxn id="21" idx="2"/>
            <a:endCxn id="38" idx="0"/>
          </p:cNvCxnSpPr>
          <p:nvPr/>
        </p:nvCxnSpPr>
        <p:spPr>
          <a:xfrm flipH="1">
            <a:off x="10763097" y="3472245"/>
            <a:ext cx="51" cy="56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98" y="37745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Courses flow – Not </a:t>
            </a:r>
            <a:r>
              <a:rPr lang="fr-FR" dirty="0" err="1" smtClean="0">
                <a:solidFill>
                  <a:srgbClr val="FF0000"/>
                </a:solidFill>
              </a:rPr>
              <a:t>yet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finished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721" y="193032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Course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92603" y="1939110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smtClean="0"/>
              <a:t>a new course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503382" y="243246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exercise</a:t>
            </a:r>
            <a:r>
              <a:rPr lang="fr-FR" dirty="0" smtClean="0"/>
              <a:t> type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357277" y="2308858"/>
            <a:ext cx="2091030" cy="10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description and </a:t>
            </a:r>
            <a:r>
              <a:rPr lang="fr-FR" dirty="0" err="1" smtClean="0"/>
              <a:t>upload</a:t>
            </a:r>
            <a:r>
              <a:rPr lang="fr-FR" dirty="0" smtClean="0"/>
              <a:t> image/audio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68381" y="2446905"/>
            <a:ext cx="1307998" cy="74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questions</a:t>
            </a:r>
            <a:endParaRPr lang="fr-FR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1803873" y="2308276"/>
            <a:ext cx="288730" cy="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36" idx="1"/>
          </p:cNvCxnSpPr>
          <p:nvPr/>
        </p:nvCxnSpPr>
        <p:spPr>
          <a:xfrm flipV="1">
            <a:off x="3689755" y="2310389"/>
            <a:ext cx="335501" cy="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8100534" y="2810414"/>
            <a:ext cx="256743" cy="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0448307" y="2817635"/>
            <a:ext cx="320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25256" y="1892138"/>
            <a:ext cx="2060042" cy="8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Create</a:t>
            </a:r>
            <a:r>
              <a:rPr lang="fr-FR" dirty="0"/>
              <a:t> </a:t>
            </a:r>
            <a:r>
              <a:rPr lang="fr-FR" dirty="0" smtClean="0"/>
              <a:t>new </a:t>
            </a:r>
            <a:r>
              <a:rPr lang="fr-FR" dirty="0" err="1" smtClean="0"/>
              <a:t>sequeces</a:t>
            </a:r>
            <a:endParaRPr lang="fr-FR" dirty="0"/>
          </a:p>
        </p:txBody>
      </p:sp>
      <p:cxnSp>
        <p:nvCxnSpPr>
          <p:cNvPr id="47" name="Straight Arrow Connector 46"/>
          <p:cNvCxnSpPr>
            <a:stCxn id="36" idx="3"/>
            <a:endCxn id="5" idx="1"/>
          </p:cNvCxnSpPr>
          <p:nvPr/>
        </p:nvCxnSpPr>
        <p:spPr>
          <a:xfrm>
            <a:off x="6085298" y="2310389"/>
            <a:ext cx="418084" cy="5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0353" y="321984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Course tab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2196235" y="32286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a </a:t>
            </a:r>
            <a:r>
              <a:rPr lang="fr-FR" dirty="0" err="1" smtClean="0"/>
              <a:t>sequqnce</a:t>
            </a:r>
            <a:endParaRPr lang="fr-FR" dirty="0"/>
          </a:p>
        </p:txBody>
      </p:sp>
      <p:cxnSp>
        <p:nvCxnSpPr>
          <p:cNvPr id="69" name="Straight Arrow Connector 68"/>
          <p:cNvCxnSpPr>
            <a:stCxn id="64" idx="3"/>
            <a:endCxn id="65" idx="1"/>
          </p:cNvCxnSpPr>
          <p:nvPr/>
        </p:nvCxnSpPr>
        <p:spPr>
          <a:xfrm>
            <a:off x="1907505" y="3597795"/>
            <a:ext cx="288730" cy="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73" idx="1"/>
          </p:cNvCxnSpPr>
          <p:nvPr/>
        </p:nvCxnSpPr>
        <p:spPr>
          <a:xfrm flipV="1">
            <a:off x="3793387" y="3599908"/>
            <a:ext cx="335501" cy="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128888" y="3181657"/>
            <a:ext cx="2060042" cy="8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exercise</a:t>
            </a:r>
            <a:r>
              <a:rPr lang="fr-FR" dirty="0" smtClean="0"/>
              <a:t> to the </a:t>
            </a:r>
            <a:r>
              <a:rPr lang="fr-FR" dirty="0" err="1" smtClean="0"/>
              <a:t>sequence</a:t>
            </a:r>
            <a:endParaRPr lang="fr-FR" dirty="0"/>
          </a:p>
        </p:txBody>
      </p:sp>
      <p:cxnSp>
        <p:nvCxnSpPr>
          <p:cNvPr id="74" name="Straight Arrow Connector 73"/>
          <p:cNvCxnSpPr>
            <a:stCxn id="73" idx="3"/>
            <a:endCxn id="5" idx="1"/>
          </p:cNvCxnSpPr>
          <p:nvPr/>
        </p:nvCxnSpPr>
        <p:spPr>
          <a:xfrm flipV="1">
            <a:off x="6188930" y="2810414"/>
            <a:ext cx="314452" cy="78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370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Admin/Teacher tool flow</vt:lpstr>
      <vt:lpstr>First experience flow</vt:lpstr>
      <vt:lpstr>Class management flow</vt:lpstr>
      <vt:lpstr>People management flow</vt:lpstr>
      <vt:lpstr>Inbox flow</vt:lpstr>
      <vt:lpstr>Q&amp;A flow</vt:lpstr>
      <vt:lpstr>Courses flow – Not yet finished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39</cp:revision>
  <dcterms:created xsi:type="dcterms:W3CDTF">2014-09-16T06:11:05Z</dcterms:created>
  <dcterms:modified xsi:type="dcterms:W3CDTF">2014-10-08T12:08:24Z</dcterms:modified>
</cp:coreProperties>
</file>