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4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07FF-88D8-4799-B8FC-E0203F3B8DD7}" type="datetimeFigureOut">
              <a:rPr lang="fr-FR" smtClean="0"/>
              <a:t>24/09/2014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 smtClean="0"/>
              <a:t>Admin/Teacher </a:t>
            </a:r>
            <a:r>
              <a:rPr lang="fr-FR" altLang="zh-CN" dirty="0" err="1" smtClean="0"/>
              <a:t>tool</a:t>
            </a:r>
            <a:r>
              <a:rPr lang="fr-FR" altLang="zh-CN" dirty="0" smtClean="0"/>
              <a:t> flow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PC 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5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02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Install and </a:t>
            </a:r>
            <a:r>
              <a:rPr lang="fr-FR" dirty="0" err="1" smtClean="0"/>
              <a:t>Launch</a:t>
            </a:r>
            <a:r>
              <a:rPr lang="fr-FR" dirty="0" smtClean="0"/>
              <a:t> the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43433" y="3192575"/>
            <a:ext cx="2064986" cy="118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 </a:t>
            </a:r>
            <a:r>
              <a:rPr lang="fr-FR" dirty="0" err="1" smtClean="0"/>
              <a:t>password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77912" y="3312911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main UI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5" idx="3"/>
            <a:endCxn id="43" idx="1"/>
          </p:cNvCxnSpPr>
          <p:nvPr/>
        </p:nvCxnSpPr>
        <p:spPr>
          <a:xfrm>
            <a:off x="1808954" y="3770111"/>
            <a:ext cx="63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6808419" y="3770111"/>
            <a:ext cx="869493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</a:t>
            </a:r>
            <a:r>
              <a:rPr lang="fr-FR" dirty="0" smtClean="0"/>
              <a:t>flow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148282" y="3534666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 &amp; A management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082784" y="1438501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 management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254285" y="2385695"/>
            <a:ext cx="171453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management</a:t>
            </a:r>
            <a:endParaRPr lang="fr-FR" dirty="0"/>
          </a:p>
        </p:txBody>
      </p:sp>
      <p:cxnSp>
        <p:nvCxnSpPr>
          <p:cNvPr id="4" name="Straight Arrow Connector 3"/>
          <p:cNvCxnSpPr>
            <a:stCxn id="8" idx="3"/>
            <a:endCxn id="15" idx="1"/>
          </p:cNvCxnSpPr>
          <p:nvPr/>
        </p:nvCxnSpPr>
        <p:spPr>
          <a:xfrm flipV="1">
            <a:off x="9238488" y="1828723"/>
            <a:ext cx="844296" cy="194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7" idx="1"/>
          </p:cNvCxnSpPr>
          <p:nvPr/>
        </p:nvCxnSpPr>
        <p:spPr>
          <a:xfrm flipV="1">
            <a:off x="9238488" y="2775917"/>
            <a:ext cx="1015797" cy="9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" idx="1"/>
          </p:cNvCxnSpPr>
          <p:nvPr/>
        </p:nvCxnSpPr>
        <p:spPr>
          <a:xfrm>
            <a:off x="9238488" y="3770111"/>
            <a:ext cx="909794" cy="15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48289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Sign</a:t>
            </a:r>
            <a:r>
              <a:rPr lang="fr-FR" dirty="0" smtClean="0"/>
              <a:t>-in </a:t>
            </a:r>
            <a:r>
              <a:rPr lang="fr-FR" dirty="0" err="1" smtClean="0"/>
              <a:t>with</a:t>
            </a:r>
            <a:r>
              <a:rPr lang="fr-FR" dirty="0" smtClean="0"/>
              <a:t> default Admin </a:t>
            </a:r>
            <a:r>
              <a:rPr lang="fr-FR" dirty="0" err="1" smtClean="0"/>
              <a:t>account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43" idx="3"/>
            <a:endCxn id="6" idx="1"/>
          </p:cNvCxnSpPr>
          <p:nvPr/>
        </p:nvCxnSpPr>
        <p:spPr>
          <a:xfrm>
            <a:off x="4045441" y="3770111"/>
            <a:ext cx="697992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082784" y="4857622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Students</a:t>
            </a:r>
            <a:r>
              <a:rPr lang="fr-FR" dirty="0" smtClean="0"/>
              <a:t> management</a:t>
            </a:r>
            <a:endParaRPr lang="fr-FR" dirty="0"/>
          </a:p>
        </p:txBody>
      </p:sp>
      <p:cxnSp>
        <p:nvCxnSpPr>
          <p:cNvPr id="7" name="Straight Arrow Connector 6"/>
          <p:cNvCxnSpPr>
            <a:stCxn id="8" idx="3"/>
            <a:endCxn id="19" idx="1"/>
          </p:cNvCxnSpPr>
          <p:nvPr/>
        </p:nvCxnSpPr>
        <p:spPr>
          <a:xfrm>
            <a:off x="9238488" y="3770111"/>
            <a:ext cx="844296" cy="14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148282" y="5790356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Setting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4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Courses management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38200" y="240760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Course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41870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group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74530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Start/Restart </a:t>
            </a:r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74530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 or Exit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7642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Resume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57642" y="242620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Complete all and </a:t>
            </a:r>
            <a:r>
              <a:rPr lang="fr-FR" dirty="0" err="1" smtClean="0"/>
              <a:t>submit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274774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Check score and </a:t>
            </a:r>
            <a:r>
              <a:rPr lang="fr-FR" dirty="0" err="1" smtClean="0"/>
              <a:t>answers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35352" y="2785555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639022" y="2791906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6073106" y="3169858"/>
            <a:ext cx="0" cy="134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6871682" y="4896806"/>
            <a:ext cx="98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6871682" y="2791906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54794" y="2791906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8" idx="2"/>
          </p:cNvCxnSpPr>
          <p:nvPr/>
        </p:nvCxnSpPr>
        <p:spPr>
          <a:xfrm flipV="1">
            <a:off x="8656218" y="3182112"/>
            <a:ext cx="0" cy="133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9" idx="0"/>
            <a:endCxn id="5" idx="0"/>
          </p:cNvCxnSpPr>
          <p:nvPr/>
        </p:nvCxnSpPr>
        <p:spPr>
          <a:xfrm rot="16200000" flipV="1">
            <a:off x="8573228" y="-86168"/>
            <a:ext cx="12700" cy="5000244"/>
          </a:xfrm>
          <a:prstGeom prst="bentConnector3">
            <a:avLst>
              <a:gd name="adj1" fmla="val 4872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Inbox</a:t>
            </a:r>
            <a:r>
              <a:rPr lang="fr-FR" dirty="0" smtClean="0"/>
              <a:t> flow </a:t>
            </a:r>
            <a:br>
              <a:rPr lang="fr-FR" dirty="0" smtClean="0"/>
            </a:br>
            <a:r>
              <a:rPr lang="fr-FR" altLang="zh-CN" dirty="0" smtClean="0"/>
              <a:t>- No </a:t>
            </a:r>
            <a:r>
              <a:rPr lang="fr-FR" altLang="zh-CN" dirty="0" err="1" smtClean="0"/>
              <a:t>reply</a:t>
            </a:r>
            <a:r>
              <a:rPr lang="fr-FR" altLang="zh-CN" dirty="0" smtClean="0"/>
              <a:t> back </a:t>
            </a:r>
            <a:r>
              <a:rPr lang="fr-FR" altLang="zh-CN" dirty="0" err="1" smtClean="0"/>
              <a:t>feature</a:t>
            </a:r>
            <a:r>
              <a:rPr lang="fr-FR" altLang="zh-CN" dirty="0" smtClean="0"/>
              <a:t> in M1</a:t>
            </a:r>
            <a:endParaRPr lang="fr-FR" sz="3600" dirty="0"/>
          </a:p>
        </p:txBody>
      </p:sp>
      <p:sp>
        <p:nvSpPr>
          <p:cNvPr id="4" name="Rectangle 3"/>
          <p:cNvSpPr/>
          <p:nvPr/>
        </p:nvSpPr>
        <p:spPr>
          <a:xfrm>
            <a:off x="1070038" y="2834640"/>
            <a:ext cx="1826895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Inbox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260342" y="2834640"/>
            <a:ext cx="2458593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announcement</a:t>
            </a:r>
            <a:r>
              <a:rPr lang="fr-FR" dirty="0" smtClean="0"/>
              <a:t> (sent to class) or </a:t>
            </a:r>
            <a:r>
              <a:rPr lang="fr-FR" dirty="0" err="1" smtClean="0"/>
              <a:t>private</a:t>
            </a:r>
            <a:r>
              <a:rPr lang="fr-FR" dirty="0" smtClean="0"/>
              <a:t> (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6933" y="3432048"/>
            <a:ext cx="1363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995791" y="2523744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messages as </a:t>
            </a:r>
            <a:r>
              <a:rPr lang="zh-CN" altLang="fr-FR" dirty="0" smtClean="0"/>
              <a:t>收藏</a:t>
            </a:r>
            <a:r>
              <a:rPr lang="fr-FR" dirty="0" smtClean="0"/>
              <a:t>???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995791" y="3785616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 smtClean="0"/>
              <a:t>Delete</a:t>
            </a:r>
            <a:r>
              <a:rPr lang="fr-FR" altLang="zh-CN" dirty="0" smtClean="0"/>
              <a:t> </a:t>
            </a:r>
            <a:r>
              <a:rPr lang="fr-FR" dirty="0" smtClean="0"/>
              <a:t>messages???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 flipV="1">
            <a:off x="6718935" y="2977896"/>
            <a:ext cx="2276856" cy="45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6718935" y="3432048"/>
            <a:ext cx="2276856" cy="8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8" y="430498"/>
            <a:ext cx="10515600" cy="1325563"/>
          </a:xfrm>
        </p:spPr>
        <p:txBody>
          <a:bodyPr/>
          <a:lstStyle/>
          <a:p>
            <a:r>
              <a:rPr lang="fr-FR" dirty="0" smtClean="0"/>
              <a:t>Class info – Pri2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6705" y="2614446"/>
            <a:ext cx="1574673" cy="86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77512" y="2445630"/>
            <a:ext cx="1994916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classes (public and </a:t>
            </a:r>
            <a:r>
              <a:rPr lang="fr-FR" dirty="0" err="1" smtClean="0"/>
              <a:t>private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28" idx="1"/>
          </p:cNvCxnSpPr>
          <p:nvPr/>
        </p:nvCxnSpPr>
        <p:spPr>
          <a:xfrm flipV="1">
            <a:off x="1881378" y="3043039"/>
            <a:ext cx="500634" cy="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43038" y="1778968"/>
            <a:ext cx="1994916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For public classes, show </a:t>
            </a:r>
            <a:r>
              <a:rPr lang="fr-FR" altLang="zh-CN" dirty="0" err="1" smtClean="0"/>
              <a:t>teacher</a:t>
            </a:r>
            <a:r>
              <a:rPr lang="fr-FR" altLang="zh-CN" dirty="0" smtClean="0"/>
              <a:t> and </a:t>
            </a:r>
            <a:r>
              <a:rPr lang="fr-FR" altLang="zh-CN" dirty="0" err="1" smtClean="0"/>
              <a:t>list</a:t>
            </a:r>
            <a:r>
              <a:rPr lang="fr-FR" altLang="zh-CN" dirty="0" smtClean="0"/>
              <a:t> of </a:t>
            </a:r>
            <a:r>
              <a:rPr lang="fr-FR" altLang="zh-CN" dirty="0" err="1" smtClean="0"/>
              <a:t>students</a:t>
            </a:r>
            <a:endParaRPr lang="fr-FR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6472428" y="2376376"/>
            <a:ext cx="1070610" cy="66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22464" y="3396933"/>
            <a:ext cx="1994916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For </a:t>
            </a:r>
            <a:r>
              <a:rPr lang="fr-FR" altLang="zh-CN" dirty="0" err="1" smtClean="0"/>
              <a:t>privtae</a:t>
            </a:r>
            <a:r>
              <a:rPr lang="fr-FR" altLang="zh-CN" dirty="0" smtClean="0"/>
              <a:t> classes, show </a:t>
            </a:r>
            <a:r>
              <a:rPr lang="fr-FR" altLang="zh-CN" dirty="0" err="1" smtClean="0"/>
              <a:t>teacher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5" idx="3"/>
            <a:endCxn id="12" idx="1"/>
          </p:cNvCxnSpPr>
          <p:nvPr/>
        </p:nvCxnSpPr>
        <p:spPr>
          <a:xfrm>
            <a:off x="6472428" y="3043038"/>
            <a:ext cx="1050036" cy="9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82012" y="2696511"/>
            <a:ext cx="1594866" cy="693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Show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joined</a:t>
            </a:r>
            <a:r>
              <a:rPr lang="fr-FR" dirty="0" smtClean="0"/>
              <a:t> classes</a:t>
            </a:r>
            <a:endParaRPr lang="fr-FR" dirty="0"/>
          </a:p>
        </p:txBody>
      </p:sp>
      <p:cxnSp>
        <p:nvCxnSpPr>
          <p:cNvPr id="33" name="Straight Arrow Connector 32"/>
          <p:cNvCxnSpPr>
            <a:stCxn id="28" idx="3"/>
            <a:endCxn id="5" idx="1"/>
          </p:cNvCxnSpPr>
          <p:nvPr/>
        </p:nvCxnSpPr>
        <p:spPr>
          <a:xfrm flipV="1">
            <a:off x="3976878" y="3043038"/>
            <a:ext cx="500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338816" y="2077672"/>
            <a:ext cx="1621536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Auto-</a:t>
            </a:r>
            <a:r>
              <a:rPr lang="fr-FR" dirty="0" err="1" smtClean="0"/>
              <a:t>join</a:t>
            </a:r>
            <a:endParaRPr lang="fr-FR" dirty="0"/>
          </a:p>
        </p:txBody>
      </p:sp>
      <p:cxnSp>
        <p:nvCxnSpPr>
          <p:cNvPr id="55" name="Straight Arrow Connector 54"/>
          <p:cNvCxnSpPr>
            <a:stCxn id="6" idx="3"/>
            <a:endCxn id="53" idx="1"/>
          </p:cNvCxnSpPr>
          <p:nvPr/>
        </p:nvCxnSpPr>
        <p:spPr>
          <a:xfrm>
            <a:off x="9537954" y="2376376"/>
            <a:ext cx="800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217659" y="3426349"/>
            <a:ext cx="1816608" cy="10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join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(no </a:t>
            </a:r>
            <a:r>
              <a:rPr lang="fr-FR" dirty="0" err="1" smtClean="0">
                <a:solidFill>
                  <a:srgbClr val="FF0000"/>
                </a:solidFill>
              </a:rPr>
              <a:t>access</a:t>
            </a:r>
            <a:r>
              <a:rPr lang="fr-FR" dirty="0" smtClean="0">
                <a:solidFill>
                  <a:srgbClr val="FF0000"/>
                </a:solidFill>
              </a:rPr>
              <a:t> code </a:t>
            </a:r>
            <a:r>
              <a:rPr lang="fr-FR" dirty="0" err="1" smtClean="0">
                <a:solidFill>
                  <a:srgbClr val="FF0000"/>
                </a:solidFill>
              </a:rPr>
              <a:t>needed</a:t>
            </a:r>
            <a:r>
              <a:rPr lang="fr-FR" dirty="0" smtClean="0">
                <a:solidFill>
                  <a:srgbClr val="FF0000"/>
                </a:solidFill>
              </a:rPr>
              <a:t>?)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189464" y="5313601"/>
            <a:ext cx="1816608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approves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67" name="Straight Arrow Connector 66"/>
          <p:cNvCxnSpPr>
            <a:stCxn id="12" idx="3"/>
            <a:endCxn id="64" idx="1"/>
          </p:cNvCxnSpPr>
          <p:nvPr/>
        </p:nvCxnSpPr>
        <p:spPr>
          <a:xfrm flipV="1">
            <a:off x="9517380" y="3936628"/>
            <a:ext cx="700279" cy="5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2"/>
            <a:endCxn id="65" idx="0"/>
          </p:cNvCxnSpPr>
          <p:nvPr/>
        </p:nvCxnSpPr>
        <p:spPr>
          <a:xfrm flipH="1">
            <a:off x="11097768" y="4446906"/>
            <a:ext cx="28195" cy="86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5" idx="1"/>
            <a:endCxn id="28" idx="2"/>
          </p:cNvCxnSpPr>
          <p:nvPr/>
        </p:nvCxnSpPr>
        <p:spPr>
          <a:xfrm rot="10800000">
            <a:off x="3179446" y="3389567"/>
            <a:ext cx="7010019" cy="2222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Q&amp;A</a:t>
            </a:r>
            <a:r>
              <a:rPr lang="fr-FR" dirty="0" smtClean="0"/>
              <a:t> </a:t>
            </a:r>
            <a:r>
              <a:rPr lang="fr-FR" dirty="0" smtClean="0"/>
              <a:t>flow – Pri2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9016" y="200526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FAQ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12686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Search</a:t>
            </a:r>
            <a:r>
              <a:rPr lang="fr-FR" dirty="0" smtClean="0"/>
              <a:t> keyword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28458" y="20238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Compose question and </a:t>
            </a:r>
            <a:r>
              <a:rPr lang="fr-FR" dirty="0" err="1" smtClean="0"/>
              <a:t>submit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945590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</a:t>
            </a:r>
            <a:r>
              <a:rPr lang="fr-FR" altLang="zh-CN" dirty="0" err="1" smtClean="0"/>
              <a:t>enerate</a:t>
            </a:r>
            <a:r>
              <a:rPr lang="fr-FR" altLang="zh-CN" dirty="0" smtClean="0"/>
              <a:t> a message </a:t>
            </a:r>
            <a:r>
              <a:rPr lang="fr-FR" dirty="0" smtClean="0"/>
              <a:t>at </a:t>
            </a:r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2106168" y="2383219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309838" y="2389570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542498" y="2389570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9125610" y="2389570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883174" y="3433974"/>
            <a:ext cx="1721984" cy="92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teacher</a:t>
            </a:r>
            <a:r>
              <a:rPr lang="fr-FR" dirty="0" smtClean="0"/>
              <a:t> at </a:t>
            </a:r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9" idx="2"/>
            <a:endCxn id="21" idx="0"/>
          </p:cNvCxnSpPr>
          <p:nvPr/>
        </p:nvCxnSpPr>
        <p:spPr>
          <a:xfrm>
            <a:off x="10744166" y="2767522"/>
            <a:ext cx="0" cy="66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23922" y="3476121"/>
            <a:ext cx="2203670" cy="850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notices to </a:t>
            </a:r>
            <a:r>
              <a:rPr lang="fr-FR" dirty="0" err="1" smtClean="0"/>
              <a:t>recieve</a:t>
            </a:r>
            <a:r>
              <a:rPr lang="fr-FR" dirty="0" smtClean="0"/>
              <a:t> a question at </a:t>
            </a:r>
            <a:r>
              <a:rPr lang="fr-FR" dirty="0" err="1" smtClean="0"/>
              <a:t>Inbox</a:t>
            </a:r>
            <a:r>
              <a:rPr lang="fr-FR" dirty="0" smtClean="0"/>
              <a:t> at admin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096000" y="3472245"/>
            <a:ext cx="2203670" cy="850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answers</a:t>
            </a:r>
            <a:r>
              <a:rPr lang="fr-FR" dirty="0" smtClean="0"/>
              <a:t> the question and </a:t>
            </a:r>
            <a:r>
              <a:rPr lang="fr-FR" dirty="0" err="1" smtClean="0"/>
              <a:t>sends</a:t>
            </a:r>
            <a:r>
              <a:rPr lang="fr-FR" dirty="0" smtClean="0"/>
              <a:t> to </a:t>
            </a:r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 flipV="1">
            <a:off x="4627592" y="3897286"/>
            <a:ext cx="1468408" cy="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1" idx="1"/>
          </p:cNvCxnSpPr>
          <p:nvPr/>
        </p:nvCxnSpPr>
        <p:spPr>
          <a:xfrm>
            <a:off x="8299670" y="3897286"/>
            <a:ext cx="158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364" y="4743491"/>
            <a:ext cx="2176306" cy="10742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the Q&amp;A </a:t>
            </a:r>
            <a:r>
              <a:rPr lang="fr-FR" dirty="0" err="1" smtClean="0"/>
              <a:t>applies</a:t>
            </a:r>
            <a:r>
              <a:rPr lang="fr-FR" dirty="0" smtClean="0"/>
              <a:t> to all,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adds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base. </a:t>
            </a:r>
            <a:endParaRPr lang="fr-FR" dirty="0"/>
          </a:p>
        </p:txBody>
      </p:sp>
      <p:sp>
        <p:nvSpPr>
          <p:cNvPr id="34" name="Diamond 33"/>
          <p:cNvSpPr/>
          <p:nvPr/>
        </p:nvSpPr>
        <p:spPr>
          <a:xfrm>
            <a:off x="4945346" y="1877568"/>
            <a:ext cx="1618556" cy="10424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not </a:t>
            </a:r>
            <a:r>
              <a:rPr lang="fr-FR" dirty="0" err="1" smtClean="0"/>
              <a:t>found</a:t>
            </a:r>
            <a:endParaRPr lang="fr-FR" dirty="0"/>
          </a:p>
        </p:txBody>
      </p:sp>
      <p:cxnSp>
        <p:nvCxnSpPr>
          <p:cNvPr id="36" name="Straight Arrow Connector 35"/>
          <p:cNvCxnSpPr>
            <a:stCxn id="26" idx="2"/>
            <a:endCxn id="33" idx="0"/>
          </p:cNvCxnSpPr>
          <p:nvPr/>
        </p:nvCxnSpPr>
        <p:spPr>
          <a:xfrm>
            <a:off x="7197835" y="4322327"/>
            <a:ext cx="13682" cy="42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9016" y="6132576"/>
            <a:ext cx="542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r>
              <a:rPr lang="fr-FR" dirty="0" smtClean="0"/>
              <a:t> back messages </a:t>
            </a:r>
            <a:r>
              <a:rPr lang="fr-FR" dirty="0" err="1" smtClean="0"/>
              <a:t>received</a:t>
            </a:r>
            <a:r>
              <a:rPr lang="fr-FR" dirty="0" smtClean="0"/>
              <a:t> in </a:t>
            </a:r>
            <a:r>
              <a:rPr lang="fr-FR" dirty="0" err="1" smtClean="0"/>
              <a:t>Inbox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202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Admin/Teacher tool flow</vt:lpstr>
      <vt:lpstr>First experience flow</vt:lpstr>
      <vt:lpstr>Courses management flow</vt:lpstr>
      <vt:lpstr>Inbox flow  - No reply back feature in M1</vt:lpstr>
      <vt:lpstr>Class info – Pri2</vt:lpstr>
      <vt:lpstr>Q&amp;A flow – Pri2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account management flow</dc:title>
  <dc:creator>吴斐</dc:creator>
  <cp:lastModifiedBy>吴斐</cp:lastModifiedBy>
  <cp:revision>28</cp:revision>
  <dcterms:created xsi:type="dcterms:W3CDTF">2014-09-16T06:11:05Z</dcterms:created>
  <dcterms:modified xsi:type="dcterms:W3CDTF">2014-09-24T16:50:48Z</dcterms:modified>
</cp:coreProperties>
</file>