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err="1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6892" y="135163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78444" y="2801700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altLang="zh-CN" dirty="0" err="1" smtClean="0"/>
              <a:t>username</a:t>
            </a:r>
            <a:r>
              <a:rPr lang="fr-FR" dirty="0" smtClean="0"/>
              <a:t>/</a:t>
            </a:r>
            <a:r>
              <a:rPr lang="fr-FR" dirty="0" err="1" smtClean="0"/>
              <a:t>pwd</a:t>
            </a:r>
            <a:r>
              <a:rPr lang="fr-FR" dirty="0" smtClean="0"/>
              <a:t>/first and last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42514" y="1135148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</a:t>
            </a:r>
            <a:r>
              <a:rPr lang="fr-FR" dirty="0" err="1" smtClean="0"/>
              <a:t>apk</a:t>
            </a:r>
            <a:r>
              <a:rPr lang="fr-FR" dirty="0" smtClean="0"/>
              <a:t>, default </a:t>
            </a:r>
            <a:r>
              <a:rPr lang="fr-FR" dirty="0" err="1" smtClean="0"/>
              <a:t>password</a:t>
            </a:r>
            <a:r>
              <a:rPr lang="fr-FR" dirty="0" smtClean="0"/>
              <a:t> and </a:t>
            </a:r>
            <a:r>
              <a:rPr lang="fr-FR" dirty="0" err="1" smtClean="0"/>
              <a:t>access</a:t>
            </a:r>
            <a:r>
              <a:rPr lang="fr-FR" dirty="0" smtClean="0"/>
              <a:t> code to </a:t>
            </a:r>
            <a:r>
              <a:rPr lang="fr-FR" dirty="0" err="1" smtClean="0"/>
              <a:t>students</a:t>
            </a:r>
            <a:endParaRPr lang="fr-F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0959" y="5784794"/>
            <a:ext cx="622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or QBR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zh-CN" altLang="fr-FR" dirty="0" smtClean="0"/>
              <a:t>*</a:t>
            </a:r>
            <a:r>
              <a:rPr lang="fr-FR" altLang="zh-CN" dirty="0" err="1" smtClean="0"/>
              <a:t>username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can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be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either</a:t>
            </a:r>
            <a:r>
              <a:rPr lang="fr-FR" altLang="zh-CN" dirty="0" smtClean="0"/>
              <a:t> mobile # or email </a:t>
            </a:r>
            <a:r>
              <a:rPr lang="fr-FR" altLang="zh-CN" dirty="0" err="1" smtClean="0"/>
              <a:t>address</a:t>
            </a:r>
            <a:r>
              <a:rPr lang="fr-FR" altLang="zh-CN" dirty="0" smtClean="0"/>
              <a:t> or </a:t>
            </a:r>
            <a:r>
              <a:rPr lang="fr-FR" altLang="zh-CN" dirty="0" err="1" smtClean="0"/>
              <a:t>any</a:t>
            </a:r>
            <a:r>
              <a:rPr lang="fr-FR" altLang="zh-CN" dirty="0" smtClean="0"/>
              <a:t> string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7001" y="1182624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generates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code </a:t>
            </a:r>
            <a:r>
              <a:rPr lang="fr-FR" dirty="0" err="1" smtClean="0"/>
              <a:t>thru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 smtClean="0"/>
          </a:p>
          <a:p>
            <a:pPr algn="ctr"/>
            <a:r>
              <a:rPr lang="fr-FR" dirty="0" smtClean="0"/>
              <a:t>(one code for one class)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2916089" y="1729585"/>
            <a:ext cx="1326425" cy="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 flipV="1">
            <a:off x="6763278" y="1729585"/>
            <a:ext cx="683614" cy="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 flipV="1">
            <a:off x="9044044" y="1723257"/>
            <a:ext cx="923612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9967656" y="134530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766232" y="2101209"/>
            <a:ext cx="0" cy="7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326044" y="2587126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Access </a:t>
            </a:r>
            <a:r>
              <a:rPr lang="fr-FR" dirty="0" smtClean="0"/>
              <a:t>code?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6" idx="1"/>
            <a:endCxn id="2" idx="3"/>
          </p:cNvCxnSpPr>
          <p:nvPr/>
        </p:nvCxnSpPr>
        <p:spPr>
          <a:xfrm flipH="1">
            <a:off x="8567740" y="3333576"/>
            <a:ext cx="1110704" cy="3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82882" y="296783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all messages in Inbox and title of tests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502896" y="3370461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47726" y="4676335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list of classes to apply for</a:t>
            </a:r>
            <a:endParaRPr lang="fr-FR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446892" y="4153797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with</a:t>
            </a:r>
            <a:r>
              <a:rPr lang="fr-FR" dirty="0" smtClean="0"/>
              <a:t> email and </a:t>
            </a:r>
            <a:r>
              <a:rPr lang="fr-FR" dirty="0" err="1" smtClean="0"/>
              <a:t>password</a:t>
            </a:r>
            <a:r>
              <a:rPr lang="fr-FR" dirty="0" smtClean="0"/>
              <a:t>.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19328" y="6211669"/>
            <a:ext cx="534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and </a:t>
            </a:r>
            <a:r>
              <a:rPr lang="fr-FR" dirty="0" err="1" smtClean="0"/>
              <a:t>pwd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Q &amp; A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Test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exercises</a:t>
            </a:r>
            <a:r>
              <a:rPr lang="fr-FR" dirty="0" smtClean="0"/>
              <a:t> or an exam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</a:t>
            </a:r>
            <a:r>
              <a:rPr lang="fr-FR" dirty="0" smtClean="0"/>
              <a:t>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572280" cy="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sz="3600" dirty="0" err="1" smtClean="0"/>
              <a:t>Announcement</a:t>
            </a:r>
            <a:r>
              <a:rPr lang="fr-FR" sz="3600" dirty="0" smtClean="0"/>
              <a:t>, </a:t>
            </a:r>
            <a:r>
              <a:rPr lang="fr-FR" sz="3600" dirty="0" err="1" smtClean="0"/>
              <a:t>Private</a:t>
            </a:r>
            <a:r>
              <a:rPr lang="fr-FR" sz="3600" dirty="0" smtClean="0"/>
              <a:t> </a:t>
            </a:r>
            <a:r>
              <a:rPr lang="fr-FR" sz="3600" dirty="0" smtClean="0"/>
              <a:t>(no </a:t>
            </a:r>
            <a:r>
              <a:rPr lang="fr-FR" sz="3600" dirty="0" err="1" smtClean="0"/>
              <a:t>reply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Flag a message </a:t>
            </a:r>
            <a:r>
              <a:rPr lang="en-US" dirty="0" smtClean="0"/>
              <a:t>as high priority to </a:t>
            </a:r>
            <a:r>
              <a:rPr lang="zh-CN" altLang="fr-FR" dirty="0" smtClean="0"/>
              <a:t>置顶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430498"/>
            <a:ext cx="10515600" cy="1325563"/>
          </a:xfrm>
        </p:spPr>
        <p:txBody>
          <a:bodyPr/>
          <a:lstStyle/>
          <a:p>
            <a:r>
              <a:rPr lang="fr-FR" dirty="0" smtClean="0"/>
              <a:t>Clas</a:t>
            </a:r>
            <a:r>
              <a:rPr lang="fr-FR" altLang="zh-CN" dirty="0" smtClean="0"/>
              <a:t>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6705" y="261444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1881378" y="303696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0111" y="3298914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</a:t>
            </a:r>
            <a:r>
              <a:rPr lang="fr-FR" altLang="zh-CN" dirty="0" smtClean="0"/>
              <a:t>classes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, show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status</a:t>
            </a:r>
            <a:endParaRPr lang="fr-FR" dirty="0"/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>
            <a:off x="3894393" y="3036964"/>
            <a:ext cx="795718" cy="85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79278" y="1504897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</a:t>
            </a:r>
            <a:r>
              <a:rPr lang="fr-FR" altLang="zh-CN" dirty="0" smtClean="0"/>
              <a:t>classes NOT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, </a:t>
            </a:r>
            <a:r>
              <a:rPr lang="fr-FR" altLang="zh-CN" dirty="0" err="1" smtClean="0"/>
              <a:t>ask</a:t>
            </a:r>
            <a:r>
              <a:rPr lang="fr-FR" altLang="zh-CN" dirty="0" smtClean="0"/>
              <a:t> for </a:t>
            </a:r>
            <a:r>
              <a:rPr lang="fr-FR" altLang="zh-CN" dirty="0" err="1" smtClean="0"/>
              <a:t>access</a:t>
            </a:r>
            <a:r>
              <a:rPr lang="fr-FR" altLang="zh-CN" dirty="0" smtClean="0"/>
              <a:t> code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 flipV="1">
            <a:off x="3894393" y="2102305"/>
            <a:ext cx="984885" cy="9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27340" y="2595325"/>
            <a:ext cx="1567053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list</a:t>
            </a:r>
            <a:r>
              <a:rPr lang="fr-FR" dirty="0" smtClean="0"/>
              <a:t> o</a:t>
            </a:r>
            <a:r>
              <a:rPr lang="fr-FR" dirty="0" smtClean="0"/>
              <a:t>f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9674545" y="2367816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join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674545" y="4055752"/>
            <a:ext cx="1816608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approves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67" name="Straight Arrow Connector 66"/>
          <p:cNvCxnSpPr>
            <a:stCxn id="12" idx="3"/>
            <a:endCxn id="21" idx="1"/>
          </p:cNvCxnSpPr>
          <p:nvPr/>
        </p:nvCxnSpPr>
        <p:spPr>
          <a:xfrm flipV="1">
            <a:off x="6874194" y="2074095"/>
            <a:ext cx="432054" cy="2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>
            <a:off x="10582849" y="3388373"/>
            <a:ext cx="0" cy="66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306248" y="1490857"/>
            <a:ext cx="1732027" cy="1166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cde?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9644445" y="832710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to </a:t>
            </a:r>
            <a:r>
              <a:rPr lang="fr-FR" dirty="0" err="1" smtClean="0"/>
              <a:t>Joined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and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test </a:t>
            </a:r>
            <a:r>
              <a:rPr lang="fr-FR" dirty="0" err="1" smtClean="0"/>
              <a:t>titles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 flipV="1">
            <a:off x="9038275" y="1420449"/>
            <a:ext cx="606170" cy="6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64" idx="1"/>
          </p:cNvCxnSpPr>
          <p:nvPr/>
        </p:nvCxnSpPr>
        <p:spPr>
          <a:xfrm>
            <a:off x="9038275" y="2074095"/>
            <a:ext cx="636270" cy="8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2" idx="3"/>
          </p:cNvCxnSpPr>
          <p:nvPr/>
        </p:nvCxnSpPr>
        <p:spPr>
          <a:xfrm flipV="1">
            <a:off x="11491153" y="1420449"/>
            <a:ext cx="12700" cy="293400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</p:cNvCxnSpPr>
          <p:nvPr/>
        </p:nvCxnSpPr>
        <p:spPr>
          <a:xfrm>
            <a:off x="10582849" y="4653160"/>
            <a:ext cx="0" cy="79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418513" y="5261584"/>
            <a:ext cx="2328672" cy="114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</a:t>
            </a:r>
            <a:r>
              <a:rPr lang="fr-FR" dirty="0" err="1" smtClean="0"/>
              <a:t>private</a:t>
            </a:r>
            <a:r>
              <a:rPr lang="fr-FR" dirty="0" smtClean="0"/>
              <a:t> message to the 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7306248" y="3447328"/>
            <a:ext cx="1881377" cy="104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</a:t>
            </a:r>
            <a:r>
              <a:rPr lang="fr-FR" dirty="0" err="1" smtClean="0"/>
              <a:t>status</a:t>
            </a:r>
            <a:r>
              <a:rPr lang="fr-FR" dirty="0" smtClean="0"/>
              <a:t> changes to </a:t>
            </a:r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approval</a:t>
            </a:r>
            <a:endParaRPr lang="fr-FR" dirty="0"/>
          </a:p>
        </p:txBody>
      </p:sp>
      <p:cxnSp>
        <p:nvCxnSpPr>
          <p:cNvPr id="86" name="Straight Arrow Connector 85"/>
          <p:cNvCxnSpPr>
            <a:stCxn id="64" idx="1"/>
            <a:endCxn id="84" idx="0"/>
          </p:cNvCxnSpPr>
          <p:nvPr/>
        </p:nvCxnSpPr>
        <p:spPr>
          <a:xfrm flipH="1">
            <a:off x="8246937" y="2878095"/>
            <a:ext cx="1427608" cy="5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</a:t>
            </a:r>
            <a:r>
              <a:rPr lang="fr-FR" dirty="0" smtClean="0"/>
              <a:t>flow </a:t>
            </a:r>
            <a:r>
              <a:rPr lang="fr-FR" dirty="0" smtClean="0"/>
              <a:t>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Q &amp;A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submit</a:t>
            </a:r>
            <a:r>
              <a:rPr lang="fr-FR" dirty="0" smtClean="0"/>
              <a:t> a question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- </a:t>
            </a:r>
            <a:r>
              <a:rPr lang="fr-FR" dirty="0" err="1" smtClean="0"/>
              <a:t>Private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</a:t>
            </a:r>
            <a:r>
              <a:rPr lang="fr-FR" dirty="0" smtClean="0"/>
              <a:t>a </a:t>
            </a:r>
            <a:r>
              <a:rPr lang="fr-FR" dirty="0" smtClean="0"/>
              <a:t>question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/>
              <a:t>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smtClean="0"/>
              <a:t>replies back the question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337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</vt:lpstr>
      <vt:lpstr>Second experience flow</vt:lpstr>
      <vt:lpstr>Test flow</vt:lpstr>
      <vt:lpstr>Inbox flow  Announcement, Private (no reply)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31</cp:revision>
  <dcterms:created xsi:type="dcterms:W3CDTF">2014-09-16T06:11:05Z</dcterms:created>
  <dcterms:modified xsi:type="dcterms:W3CDTF">2014-10-02T16:51:16Z</dcterms:modified>
</cp:coreProperties>
</file>