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3" r:id="rId6"/>
    <p:sldId id="264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9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07FF-88D8-4799-B8FC-E0203F3B8DD7}" type="datetimeFigureOut">
              <a:rPr lang="fr-FR" smtClean="0"/>
              <a:t>25/09/2014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9269-8111-4AC4-9C4E-CF05B3CCAF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2593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07FF-88D8-4799-B8FC-E0203F3B8DD7}" type="datetimeFigureOut">
              <a:rPr lang="fr-FR" smtClean="0"/>
              <a:t>25/09/2014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9269-8111-4AC4-9C4E-CF05B3CCAF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9156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07FF-88D8-4799-B8FC-E0203F3B8DD7}" type="datetimeFigureOut">
              <a:rPr lang="fr-FR" smtClean="0"/>
              <a:t>25/09/2014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9269-8111-4AC4-9C4E-CF05B3CCAF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402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07FF-88D8-4799-B8FC-E0203F3B8DD7}" type="datetimeFigureOut">
              <a:rPr lang="fr-FR" smtClean="0"/>
              <a:t>25/09/2014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9269-8111-4AC4-9C4E-CF05B3CCAF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440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07FF-88D8-4799-B8FC-E0203F3B8DD7}" type="datetimeFigureOut">
              <a:rPr lang="fr-FR" smtClean="0"/>
              <a:t>25/09/2014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9269-8111-4AC4-9C4E-CF05B3CCAF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0393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07FF-88D8-4799-B8FC-E0203F3B8DD7}" type="datetimeFigureOut">
              <a:rPr lang="fr-FR" smtClean="0"/>
              <a:t>25/09/2014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9269-8111-4AC4-9C4E-CF05B3CCAF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041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07FF-88D8-4799-B8FC-E0203F3B8DD7}" type="datetimeFigureOut">
              <a:rPr lang="fr-FR" smtClean="0"/>
              <a:t>25/09/2014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9269-8111-4AC4-9C4E-CF05B3CCAF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7726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07FF-88D8-4799-B8FC-E0203F3B8DD7}" type="datetimeFigureOut">
              <a:rPr lang="fr-FR" smtClean="0"/>
              <a:t>25/09/2014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9269-8111-4AC4-9C4E-CF05B3CCAF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073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07FF-88D8-4799-B8FC-E0203F3B8DD7}" type="datetimeFigureOut">
              <a:rPr lang="fr-FR" smtClean="0"/>
              <a:t>25/09/2014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9269-8111-4AC4-9C4E-CF05B3CCAF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3550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07FF-88D8-4799-B8FC-E0203F3B8DD7}" type="datetimeFigureOut">
              <a:rPr lang="fr-FR" smtClean="0"/>
              <a:t>25/09/2014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9269-8111-4AC4-9C4E-CF05B3CCAF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07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07FF-88D8-4799-B8FC-E0203F3B8DD7}" type="datetimeFigureOut">
              <a:rPr lang="fr-FR" smtClean="0"/>
              <a:t>25/09/2014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9269-8111-4AC4-9C4E-CF05B3CCAF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8353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407FF-88D8-4799-B8FC-E0203F3B8DD7}" type="datetimeFigureOut">
              <a:rPr lang="fr-FR" smtClean="0"/>
              <a:t>25/09/2014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F9269-8111-4AC4-9C4E-CF05B3CCAF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258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altLang="zh-CN" dirty="0" smtClean="0"/>
              <a:t>Admin/Teacher </a:t>
            </a:r>
            <a:r>
              <a:rPr lang="fr-FR" altLang="zh-CN" dirty="0" err="1" smtClean="0"/>
              <a:t>tool</a:t>
            </a:r>
            <a:r>
              <a:rPr lang="fr-FR" altLang="zh-CN" dirty="0" smtClean="0"/>
              <a:t> flow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PC </a:t>
            </a:r>
            <a:r>
              <a:rPr lang="fr-FR" dirty="0" smtClean="0"/>
              <a:t>version</a:t>
            </a:r>
          </a:p>
          <a:p>
            <a:endParaRPr lang="fr-FR" dirty="0"/>
          </a:p>
          <a:p>
            <a:r>
              <a:rPr lang="fr-FR" dirty="0" smtClean="0"/>
              <a:t>726804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951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1802" y="3392159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zh-CN" dirty="0" smtClean="0"/>
              <a:t>Go to web site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4743433" y="3192575"/>
            <a:ext cx="2064986" cy="1183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Change </a:t>
            </a:r>
            <a:r>
              <a:rPr lang="fr-FR" dirty="0" err="1" smtClean="0"/>
              <a:t>password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7677912" y="3312911"/>
            <a:ext cx="156057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Get</a:t>
            </a:r>
            <a:r>
              <a:rPr lang="fr-FR" dirty="0" smtClean="0"/>
              <a:t> </a:t>
            </a:r>
            <a:r>
              <a:rPr lang="fr-FR" dirty="0" err="1" smtClean="0"/>
              <a:t>into</a:t>
            </a:r>
            <a:r>
              <a:rPr lang="fr-FR" dirty="0" smtClean="0"/>
              <a:t> main UI</a:t>
            </a:r>
            <a:endParaRPr lang="fr-FR" dirty="0"/>
          </a:p>
        </p:txBody>
      </p:sp>
      <p:cxnSp>
        <p:nvCxnSpPr>
          <p:cNvPr id="18" name="Straight Arrow Connector 17"/>
          <p:cNvCxnSpPr>
            <a:stCxn id="5" idx="3"/>
            <a:endCxn id="43" idx="1"/>
          </p:cNvCxnSpPr>
          <p:nvPr/>
        </p:nvCxnSpPr>
        <p:spPr>
          <a:xfrm>
            <a:off x="1808954" y="3770111"/>
            <a:ext cx="639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  <a:endCxn id="8" idx="1"/>
          </p:cNvCxnSpPr>
          <p:nvPr/>
        </p:nvCxnSpPr>
        <p:spPr>
          <a:xfrm flipV="1">
            <a:off x="6808419" y="3770111"/>
            <a:ext cx="869493" cy="14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27"/>
          <p:cNvSpPr>
            <a:spLocks noGrp="1"/>
          </p:cNvSpPr>
          <p:nvPr>
            <p:ph type="title"/>
          </p:nvPr>
        </p:nvSpPr>
        <p:spPr>
          <a:xfrm>
            <a:off x="809210" y="112938"/>
            <a:ext cx="10515600" cy="1325563"/>
          </a:xfrm>
        </p:spPr>
        <p:txBody>
          <a:bodyPr/>
          <a:lstStyle/>
          <a:p>
            <a:r>
              <a:rPr lang="fr-FR" dirty="0" smtClean="0"/>
              <a:t>First </a:t>
            </a:r>
            <a:r>
              <a:rPr lang="fr-FR" dirty="0" err="1" smtClean="0"/>
              <a:t>experience</a:t>
            </a:r>
            <a:r>
              <a:rPr lang="fr-FR" dirty="0" smtClean="0"/>
              <a:t> flow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10148282" y="3534666"/>
            <a:ext cx="1853184" cy="780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Q &amp; A management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10082784" y="1438501"/>
            <a:ext cx="1853184" cy="780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Class management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10254285" y="2385695"/>
            <a:ext cx="1714534" cy="780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Test management</a:t>
            </a:r>
            <a:endParaRPr lang="fr-FR" dirty="0"/>
          </a:p>
        </p:txBody>
      </p:sp>
      <p:cxnSp>
        <p:nvCxnSpPr>
          <p:cNvPr id="4" name="Straight Arrow Connector 3"/>
          <p:cNvCxnSpPr>
            <a:stCxn id="8" idx="3"/>
            <a:endCxn id="15" idx="1"/>
          </p:cNvCxnSpPr>
          <p:nvPr/>
        </p:nvCxnSpPr>
        <p:spPr>
          <a:xfrm flipV="1">
            <a:off x="9238488" y="1828723"/>
            <a:ext cx="844296" cy="1941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  <a:endCxn id="17" idx="1"/>
          </p:cNvCxnSpPr>
          <p:nvPr/>
        </p:nvCxnSpPr>
        <p:spPr>
          <a:xfrm flipV="1">
            <a:off x="9238488" y="2775917"/>
            <a:ext cx="1015797" cy="994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3"/>
            <a:endCxn id="2" idx="1"/>
          </p:cNvCxnSpPr>
          <p:nvPr/>
        </p:nvCxnSpPr>
        <p:spPr>
          <a:xfrm>
            <a:off x="9238488" y="3770111"/>
            <a:ext cx="909794" cy="154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448289" y="3392159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Sign</a:t>
            </a:r>
            <a:r>
              <a:rPr lang="fr-FR" dirty="0" smtClean="0"/>
              <a:t>-in </a:t>
            </a:r>
            <a:r>
              <a:rPr lang="fr-FR" dirty="0" err="1" smtClean="0"/>
              <a:t>with</a:t>
            </a:r>
            <a:r>
              <a:rPr lang="fr-FR" dirty="0" smtClean="0"/>
              <a:t> default Admin </a:t>
            </a:r>
            <a:r>
              <a:rPr lang="fr-FR" dirty="0" err="1" smtClean="0"/>
              <a:t>account</a:t>
            </a:r>
            <a:endParaRPr lang="fr-FR" dirty="0"/>
          </a:p>
        </p:txBody>
      </p:sp>
      <p:cxnSp>
        <p:nvCxnSpPr>
          <p:cNvPr id="49" name="Straight Arrow Connector 48"/>
          <p:cNvCxnSpPr>
            <a:stCxn id="43" idx="3"/>
            <a:endCxn id="6" idx="1"/>
          </p:cNvCxnSpPr>
          <p:nvPr/>
        </p:nvCxnSpPr>
        <p:spPr>
          <a:xfrm>
            <a:off x="4045441" y="3770111"/>
            <a:ext cx="697992" cy="14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0082784" y="4857622"/>
            <a:ext cx="1853184" cy="780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Students</a:t>
            </a:r>
            <a:r>
              <a:rPr lang="fr-FR" dirty="0" smtClean="0"/>
              <a:t> management</a:t>
            </a:r>
            <a:endParaRPr lang="fr-FR" dirty="0"/>
          </a:p>
        </p:txBody>
      </p:sp>
      <p:cxnSp>
        <p:nvCxnSpPr>
          <p:cNvPr id="7" name="Straight Arrow Connector 6"/>
          <p:cNvCxnSpPr>
            <a:stCxn id="8" idx="3"/>
            <a:endCxn id="19" idx="1"/>
          </p:cNvCxnSpPr>
          <p:nvPr/>
        </p:nvCxnSpPr>
        <p:spPr>
          <a:xfrm>
            <a:off x="9238488" y="3770111"/>
            <a:ext cx="844296" cy="1477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0148282" y="5790356"/>
            <a:ext cx="1853184" cy="780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Setting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845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 management flow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869120" y="1791428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Select </a:t>
            </a:r>
            <a:r>
              <a:rPr lang="fr-FR" dirty="0" smtClean="0"/>
              <a:t>Class tab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3072790" y="1797779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Select to </a:t>
            </a:r>
            <a:r>
              <a:rPr lang="fr-FR" dirty="0" err="1" smtClean="0"/>
              <a:t>creat</a:t>
            </a:r>
            <a:r>
              <a:rPr lang="fr-FR" dirty="0" smtClean="0"/>
              <a:t> a new class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5305450" y="1797779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Set class </a:t>
            </a:r>
            <a:r>
              <a:rPr lang="fr-FR" dirty="0" err="1" smtClean="0"/>
              <a:t>name</a:t>
            </a:r>
            <a:r>
              <a:rPr lang="fr-FR" dirty="0" smtClean="0"/>
              <a:t> </a:t>
            </a:r>
            <a:r>
              <a:rPr lang="fr-FR" dirty="0" err="1" smtClean="0"/>
              <a:t>e.g</a:t>
            </a:r>
            <a:r>
              <a:rPr lang="fr-FR" dirty="0" smtClean="0"/>
              <a:t>. A1.1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7888562" y="1810033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Select </a:t>
            </a:r>
            <a:r>
              <a:rPr lang="fr-FR" dirty="0" err="1" smtClean="0"/>
              <a:t>teachers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the </a:t>
            </a:r>
            <a:r>
              <a:rPr lang="fr-FR" dirty="0" err="1" smtClean="0"/>
              <a:t>list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10305694" y="1797779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Select </a:t>
            </a:r>
            <a:r>
              <a:rPr lang="fr-FR" dirty="0" err="1" smtClean="0"/>
              <a:t>students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the </a:t>
            </a:r>
            <a:r>
              <a:rPr lang="fr-FR" dirty="0" err="1" smtClean="0"/>
              <a:t>list</a:t>
            </a:r>
            <a:endParaRPr lang="fr-FR" dirty="0"/>
          </a:p>
        </p:txBody>
      </p:sp>
      <p:cxnSp>
        <p:nvCxnSpPr>
          <p:cNvPr id="11" name="Straight Arrow Connector 10"/>
          <p:cNvCxnSpPr>
            <a:stCxn id="3" idx="3"/>
            <a:endCxn id="4" idx="1"/>
          </p:cNvCxnSpPr>
          <p:nvPr/>
        </p:nvCxnSpPr>
        <p:spPr>
          <a:xfrm>
            <a:off x="2466272" y="2169380"/>
            <a:ext cx="606518" cy="6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3"/>
            <a:endCxn id="5" idx="1"/>
          </p:cNvCxnSpPr>
          <p:nvPr/>
        </p:nvCxnSpPr>
        <p:spPr>
          <a:xfrm>
            <a:off x="4669942" y="2175731"/>
            <a:ext cx="6355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  <a:endCxn id="8" idx="1"/>
          </p:cNvCxnSpPr>
          <p:nvPr/>
        </p:nvCxnSpPr>
        <p:spPr>
          <a:xfrm>
            <a:off x="6902602" y="2175731"/>
            <a:ext cx="985960" cy="12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3"/>
            <a:endCxn id="9" idx="1"/>
          </p:cNvCxnSpPr>
          <p:nvPr/>
        </p:nvCxnSpPr>
        <p:spPr>
          <a:xfrm flipV="1">
            <a:off x="9485714" y="2175731"/>
            <a:ext cx="819980" cy="12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07280" y="5742432"/>
            <a:ext cx="115049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Class </a:t>
            </a:r>
            <a:r>
              <a:rPr lang="fr-FR" dirty="0" err="1" smtClean="0"/>
              <a:t>does</a:t>
            </a:r>
            <a:r>
              <a:rPr lang="fr-FR" dirty="0" smtClean="0"/>
              <a:t> not have expiration date, admin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either</a:t>
            </a:r>
            <a:r>
              <a:rPr lang="fr-FR" dirty="0" smtClean="0"/>
              <a:t> </a:t>
            </a:r>
            <a:r>
              <a:rPr lang="fr-FR" dirty="0" err="1" smtClean="0"/>
              <a:t>delete</a:t>
            </a:r>
            <a:r>
              <a:rPr lang="fr-FR" dirty="0" smtClean="0"/>
              <a:t> a class or change </a:t>
            </a:r>
            <a:r>
              <a:rPr lang="fr-FR" dirty="0" err="1" smtClean="0"/>
              <a:t>teachers</a:t>
            </a:r>
            <a:r>
              <a:rPr lang="fr-FR" dirty="0" smtClean="0"/>
              <a:t>/</a:t>
            </a:r>
            <a:r>
              <a:rPr lang="fr-FR" dirty="0" err="1" smtClean="0"/>
              <a:t>students</a:t>
            </a:r>
            <a:r>
              <a:rPr lang="fr-FR" dirty="0" smtClean="0"/>
              <a:t> </a:t>
            </a:r>
            <a:r>
              <a:rPr lang="fr-FR" dirty="0" err="1" smtClean="0"/>
              <a:t>attached</a:t>
            </a:r>
            <a:r>
              <a:rPr lang="fr-FR" dirty="0" smtClean="0"/>
              <a:t> to the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FF0000"/>
                </a:solidFill>
              </a:rPr>
              <a:t>Do </a:t>
            </a:r>
            <a:r>
              <a:rPr lang="fr-FR" dirty="0" err="1" smtClean="0">
                <a:solidFill>
                  <a:srgbClr val="FF0000"/>
                </a:solidFill>
              </a:rPr>
              <a:t>we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allow</a:t>
            </a:r>
            <a:r>
              <a:rPr lang="fr-FR" dirty="0" smtClean="0">
                <a:solidFill>
                  <a:srgbClr val="FF0000"/>
                </a:solidFill>
              </a:rPr>
              <a:t> to </a:t>
            </a:r>
            <a:r>
              <a:rPr lang="fr-FR" dirty="0" err="1" smtClean="0">
                <a:solidFill>
                  <a:srgbClr val="FF0000"/>
                </a:solidFill>
              </a:rPr>
              <a:t>add</a:t>
            </a:r>
            <a:r>
              <a:rPr lang="fr-FR" dirty="0" smtClean="0">
                <a:solidFill>
                  <a:srgbClr val="FF0000"/>
                </a:solidFill>
              </a:rPr>
              <a:t> a new </a:t>
            </a:r>
            <a:r>
              <a:rPr lang="fr-FR" dirty="0" err="1" smtClean="0">
                <a:solidFill>
                  <a:srgbClr val="FF0000"/>
                </a:solidFill>
              </a:rPr>
              <a:t>teacher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here</a:t>
            </a:r>
            <a:r>
              <a:rPr lang="fr-FR" dirty="0" smtClean="0">
                <a:solidFill>
                  <a:srgbClr val="FF0000"/>
                </a:solidFill>
              </a:rPr>
              <a:t>?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38200" y="2982878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Select </a:t>
            </a:r>
            <a:r>
              <a:rPr lang="fr-FR" dirty="0" smtClean="0"/>
              <a:t>Class tab</a:t>
            </a:r>
            <a:endParaRPr lang="fr-FR" dirty="0"/>
          </a:p>
        </p:txBody>
      </p:sp>
      <p:sp>
        <p:nvSpPr>
          <p:cNvPr id="24" name="Rectangle 23"/>
          <p:cNvSpPr/>
          <p:nvPr/>
        </p:nvSpPr>
        <p:spPr>
          <a:xfrm>
            <a:off x="3041870" y="2989229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Pick</a:t>
            </a:r>
            <a:r>
              <a:rPr lang="fr-FR" dirty="0" smtClean="0"/>
              <a:t> a class and select « </a:t>
            </a:r>
            <a:r>
              <a:rPr lang="fr-FR" dirty="0" err="1" smtClean="0"/>
              <a:t>edit</a:t>
            </a:r>
            <a:r>
              <a:rPr lang="fr-FR" dirty="0" smtClean="0"/>
              <a:t> »</a:t>
            </a:r>
            <a:endParaRPr lang="fr-FR" dirty="0"/>
          </a:p>
        </p:txBody>
      </p:sp>
      <p:sp>
        <p:nvSpPr>
          <p:cNvPr id="25" name="Rectangle 24"/>
          <p:cNvSpPr/>
          <p:nvPr/>
        </p:nvSpPr>
        <p:spPr>
          <a:xfrm>
            <a:off x="5274530" y="2989229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Edit class </a:t>
            </a:r>
            <a:r>
              <a:rPr lang="fr-FR" dirty="0" err="1" smtClean="0"/>
              <a:t>name</a:t>
            </a:r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7857642" y="3001483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Add</a:t>
            </a:r>
            <a:r>
              <a:rPr lang="fr-FR" dirty="0" smtClean="0"/>
              <a:t> or </a:t>
            </a:r>
            <a:r>
              <a:rPr lang="fr-FR" dirty="0" err="1" smtClean="0"/>
              <a:t>remove</a:t>
            </a:r>
            <a:r>
              <a:rPr lang="fr-FR" dirty="0" smtClean="0"/>
              <a:t> </a:t>
            </a:r>
            <a:r>
              <a:rPr lang="fr-FR" dirty="0" err="1" smtClean="0"/>
              <a:t>teachers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the </a:t>
            </a:r>
            <a:r>
              <a:rPr lang="fr-FR" dirty="0" err="1" smtClean="0"/>
              <a:t>list</a:t>
            </a:r>
            <a:endParaRPr lang="fr-FR" dirty="0"/>
          </a:p>
        </p:txBody>
      </p:sp>
      <p:sp>
        <p:nvSpPr>
          <p:cNvPr id="27" name="Rectangle 26"/>
          <p:cNvSpPr/>
          <p:nvPr/>
        </p:nvSpPr>
        <p:spPr>
          <a:xfrm>
            <a:off x="10274774" y="2989229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Add</a:t>
            </a:r>
            <a:r>
              <a:rPr lang="fr-FR" dirty="0" smtClean="0"/>
              <a:t> or </a:t>
            </a:r>
            <a:r>
              <a:rPr lang="fr-FR" dirty="0" err="1" smtClean="0"/>
              <a:t>remove</a:t>
            </a:r>
            <a:r>
              <a:rPr lang="fr-FR" dirty="0" smtClean="0"/>
              <a:t> </a:t>
            </a:r>
            <a:r>
              <a:rPr lang="fr-FR" dirty="0" err="1" smtClean="0"/>
              <a:t>students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the </a:t>
            </a:r>
            <a:r>
              <a:rPr lang="fr-FR" dirty="0" err="1" smtClean="0"/>
              <a:t>list</a:t>
            </a:r>
            <a:endParaRPr lang="fr-FR" dirty="0"/>
          </a:p>
        </p:txBody>
      </p:sp>
      <p:cxnSp>
        <p:nvCxnSpPr>
          <p:cNvPr id="28" name="Straight Arrow Connector 27"/>
          <p:cNvCxnSpPr>
            <a:stCxn id="22" idx="3"/>
            <a:endCxn id="24" idx="1"/>
          </p:cNvCxnSpPr>
          <p:nvPr/>
        </p:nvCxnSpPr>
        <p:spPr>
          <a:xfrm>
            <a:off x="2435352" y="3360830"/>
            <a:ext cx="606518" cy="6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3"/>
            <a:endCxn id="25" idx="1"/>
          </p:cNvCxnSpPr>
          <p:nvPr/>
        </p:nvCxnSpPr>
        <p:spPr>
          <a:xfrm>
            <a:off x="4639022" y="3367181"/>
            <a:ext cx="6355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3"/>
            <a:endCxn id="26" idx="1"/>
          </p:cNvCxnSpPr>
          <p:nvPr/>
        </p:nvCxnSpPr>
        <p:spPr>
          <a:xfrm>
            <a:off x="6871682" y="3367181"/>
            <a:ext cx="985960" cy="12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3"/>
            <a:endCxn id="27" idx="1"/>
          </p:cNvCxnSpPr>
          <p:nvPr/>
        </p:nvCxnSpPr>
        <p:spPr>
          <a:xfrm flipV="1">
            <a:off x="9454794" y="3367181"/>
            <a:ext cx="819980" cy="12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838200" y="4110831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Select </a:t>
            </a:r>
            <a:r>
              <a:rPr lang="fr-FR" dirty="0" smtClean="0"/>
              <a:t>Class tab</a:t>
            </a:r>
            <a:endParaRPr lang="fr-FR" dirty="0"/>
          </a:p>
        </p:txBody>
      </p:sp>
      <p:sp>
        <p:nvSpPr>
          <p:cNvPr id="33" name="Rectangle 32"/>
          <p:cNvSpPr/>
          <p:nvPr/>
        </p:nvSpPr>
        <p:spPr>
          <a:xfrm>
            <a:off x="3041870" y="4117182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Pick</a:t>
            </a:r>
            <a:r>
              <a:rPr lang="fr-FR" dirty="0" smtClean="0"/>
              <a:t> a class and select « </a:t>
            </a:r>
            <a:r>
              <a:rPr lang="fr-FR" dirty="0" err="1" smtClean="0"/>
              <a:t>delete</a:t>
            </a:r>
            <a:r>
              <a:rPr lang="fr-FR" dirty="0" smtClean="0"/>
              <a:t> »</a:t>
            </a:r>
            <a:endParaRPr lang="fr-FR" dirty="0"/>
          </a:p>
        </p:txBody>
      </p:sp>
      <p:sp>
        <p:nvSpPr>
          <p:cNvPr id="34" name="Rectangle 33"/>
          <p:cNvSpPr/>
          <p:nvPr/>
        </p:nvSpPr>
        <p:spPr>
          <a:xfrm>
            <a:off x="5274530" y="4117182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Confirm</a:t>
            </a:r>
            <a:r>
              <a:rPr lang="fr-FR" dirty="0" smtClean="0"/>
              <a:t> the </a:t>
            </a:r>
            <a:r>
              <a:rPr lang="fr-FR" dirty="0" err="1" smtClean="0"/>
              <a:t>deletion</a:t>
            </a:r>
            <a:endParaRPr lang="fr-FR" dirty="0"/>
          </a:p>
        </p:txBody>
      </p:sp>
      <p:cxnSp>
        <p:nvCxnSpPr>
          <p:cNvPr id="37" name="Straight Arrow Connector 36"/>
          <p:cNvCxnSpPr>
            <a:stCxn id="32" idx="3"/>
            <a:endCxn id="33" idx="1"/>
          </p:cNvCxnSpPr>
          <p:nvPr/>
        </p:nvCxnSpPr>
        <p:spPr>
          <a:xfrm>
            <a:off x="2435352" y="4488783"/>
            <a:ext cx="606518" cy="6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3" idx="3"/>
            <a:endCxn id="34" idx="1"/>
          </p:cNvCxnSpPr>
          <p:nvPr/>
        </p:nvCxnSpPr>
        <p:spPr>
          <a:xfrm>
            <a:off x="4639022" y="4495134"/>
            <a:ext cx="6355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13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8731"/>
          </a:xfrm>
        </p:spPr>
        <p:txBody>
          <a:bodyPr>
            <a:normAutofit/>
          </a:bodyPr>
          <a:lstStyle/>
          <a:p>
            <a:r>
              <a:rPr lang="fr-FR" dirty="0" err="1" smtClean="0"/>
              <a:t>Mail</a:t>
            </a:r>
            <a:r>
              <a:rPr lang="fr-FR" dirty="0" err="1" smtClean="0"/>
              <a:t>box</a:t>
            </a:r>
            <a:r>
              <a:rPr lang="fr-FR" dirty="0" smtClean="0"/>
              <a:t> flow</a:t>
            </a:r>
            <a:endParaRPr lang="fr-FR" sz="3600" dirty="0"/>
          </a:p>
        </p:txBody>
      </p:sp>
      <p:sp>
        <p:nvSpPr>
          <p:cNvPr id="4" name="Rectangle 3"/>
          <p:cNvSpPr/>
          <p:nvPr/>
        </p:nvSpPr>
        <p:spPr>
          <a:xfrm>
            <a:off x="1067753" y="1746504"/>
            <a:ext cx="1477518" cy="96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Select </a:t>
            </a:r>
            <a:r>
              <a:rPr lang="fr-FR" dirty="0" err="1" smtClean="0"/>
              <a:t>Mail</a:t>
            </a:r>
            <a:r>
              <a:rPr lang="fr-FR" dirty="0" err="1" smtClean="0"/>
              <a:t>box</a:t>
            </a:r>
            <a:r>
              <a:rPr lang="fr-FR" dirty="0" smtClean="0"/>
              <a:t> </a:t>
            </a:r>
            <a:r>
              <a:rPr lang="fr-FR" dirty="0" smtClean="0"/>
              <a:t>tab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3247073" y="1603248"/>
            <a:ext cx="1580769" cy="1194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Display List of messages </a:t>
            </a:r>
            <a:r>
              <a:rPr lang="fr-FR" dirty="0" err="1" smtClean="0"/>
              <a:t>received</a:t>
            </a:r>
            <a:endParaRPr lang="fr-FR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 flipV="1">
            <a:off x="2545271" y="2200656"/>
            <a:ext cx="701802" cy="25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241418" y="1746504"/>
            <a:ext cx="1645920" cy="908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Select compose to </a:t>
            </a:r>
            <a:r>
              <a:rPr lang="fr-FR" dirty="0" err="1" smtClean="0"/>
              <a:t>create</a:t>
            </a:r>
            <a:r>
              <a:rPr lang="fr-FR" dirty="0" smtClean="0"/>
              <a:t> a new message</a:t>
            </a:r>
            <a:endParaRPr lang="fr-FR" dirty="0"/>
          </a:p>
        </p:txBody>
      </p:sp>
      <p:cxnSp>
        <p:nvCxnSpPr>
          <p:cNvPr id="11" name="Straight Arrow Connector 10"/>
          <p:cNvCxnSpPr>
            <a:stCxn id="5" idx="3"/>
            <a:endCxn id="8" idx="1"/>
          </p:cNvCxnSpPr>
          <p:nvPr/>
        </p:nvCxnSpPr>
        <p:spPr>
          <a:xfrm>
            <a:off x="4827842" y="2200656"/>
            <a:ext cx="413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300914" y="1749552"/>
            <a:ext cx="1645920" cy="908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</a:t>
            </a:r>
            <a:r>
              <a:rPr lang="fr-FR" altLang="zh-CN" dirty="0" smtClean="0"/>
              <a:t>elect </a:t>
            </a:r>
            <a:r>
              <a:rPr lang="fr-FR" altLang="zh-CN" dirty="0" err="1" smtClean="0"/>
              <a:t>receiver</a:t>
            </a:r>
            <a:r>
              <a:rPr lang="fr-FR" altLang="zh-CN" dirty="0" smtClean="0"/>
              <a:t>: class or a </a:t>
            </a:r>
            <a:r>
              <a:rPr lang="fr-FR" altLang="zh-CN" dirty="0" err="1" smtClean="0"/>
              <a:t>student</a:t>
            </a:r>
            <a:endParaRPr lang="fr-FR" dirty="0"/>
          </a:p>
        </p:txBody>
      </p:sp>
      <p:cxnSp>
        <p:nvCxnSpPr>
          <p:cNvPr id="17" name="Straight Arrow Connector 16"/>
          <p:cNvCxnSpPr>
            <a:stCxn id="8" idx="3"/>
            <a:endCxn id="15" idx="1"/>
          </p:cNvCxnSpPr>
          <p:nvPr/>
        </p:nvCxnSpPr>
        <p:spPr>
          <a:xfrm>
            <a:off x="6887338" y="2200656"/>
            <a:ext cx="413576" cy="3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9616061" y="2654808"/>
            <a:ext cx="1645920" cy="908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Send</a:t>
            </a:r>
            <a:endParaRPr lang="fr-FR" dirty="0"/>
          </a:p>
        </p:txBody>
      </p:sp>
      <p:sp>
        <p:nvSpPr>
          <p:cNvPr id="28" name="Rectangle 27"/>
          <p:cNvSpPr/>
          <p:nvPr/>
        </p:nvSpPr>
        <p:spPr>
          <a:xfrm>
            <a:off x="9616061" y="1261872"/>
            <a:ext cx="1645920" cy="908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Save </a:t>
            </a:r>
            <a:r>
              <a:rPr lang="fr-FR" dirty="0" err="1" smtClean="0"/>
              <a:t>draft</a:t>
            </a:r>
            <a:endParaRPr lang="fr-FR" dirty="0"/>
          </a:p>
        </p:txBody>
      </p:sp>
      <p:cxnSp>
        <p:nvCxnSpPr>
          <p:cNvPr id="30" name="Straight Arrow Connector 29"/>
          <p:cNvCxnSpPr>
            <a:stCxn id="15" idx="3"/>
            <a:endCxn id="28" idx="1"/>
          </p:cNvCxnSpPr>
          <p:nvPr/>
        </p:nvCxnSpPr>
        <p:spPr>
          <a:xfrm flipV="1">
            <a:off x="8946834" y="1716024"/>
            <a:ext cx="669227" cy="487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5" idx="3"/>
            <a:endCxn id="27" idx="1"/>
          </p:cNvCxnSpPr>
          <p:nvPr/>
        </p:nvCxnSpPr>
        <p:spPr>
          <a:xfrm>
            <a:off x="8946834" y="2203704"/>
            <a:ext cx="669227" cy="905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90836" y="4596384"/>
            <a:ext cx="1311306" cy="908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Select </a:t>
            </a:r>
            <a:r>
              <a:rPr lang="fr-FR" dirty="0" err="1" smtClean="0"/>
              <a:t>Mail</a:t>
            </a:r>
            <a:r>
              <a:rPr lang="fr-FR" dirty="0" err="1" smtClean="0"/>
              <a:t>box</a:t>
            </a:r>
            <a:r>
              <a:rPr lang="fr-FR" dirty="0" smtClean="0"/>
              <a:t> </a:t>
            </a:r>
            <a:r>
              <a:rPr lang="fr-FR" dirty="0" smtClean="0"/>
              <a:t>tab</a:t>
            </a:r>
            <a:endParaRPr lang="fr-FR" dirty="0"/>
          </a:p>
        </p:txBody>
      </p:sp>
      <p:sp>
        <p:nvSpPr>
          <p:cNvPr id="34" name="Rectangle 33"/>
          <p:cNvSpPr/>
          <p:nvPr/>
        </p:nvSpPr>
        <p:spPr>
          <a:xfrm>
            <a:off x="2236756" y="4453128"/>
            <a:ext cx="1580769" cy="1194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Display </a:t>
            </a:r>
            <a:r>
              <a:rPr lang="fr-FR" dirty="0" err="1" smtClean="0"/>
              <a:t>list</a:t>
            </a:r>
            <a:r>
              <a:rPr lang="fr-FR" dirty="0" smtClean="0"/>
              <a:t> of messages </a:t>
            </a:r>
            <a:r>
              <a:rPr lang="fr-FR" dirty="0" err="1" smtClean="0"/>
              <a:t>received</a:t>
            </a:r>
            <a:endParaRPr lang="fr-FR" dirty="0"/>
          </a:p>
        </p:txBody>
      </p:sp>
      <p:cxnSp>
        <p:nvCxnSpPr>
          <p:cNvPr id="35" name="Straight Arrow Connector 34"/>
          <p:cNvCxnSpPr>
            <a:stCxn id="33" idx="3"/>
            <a:endCxn id="34" idx="1"/>
          </p:cNvCxnSpPr>
          <p:nvPr/>
        </p:nvCxnSpPr>
        <p:spPr>
          <a:xfrm>
            <a:off x="1902142" y="5050536"/>
            <a:ext cx="3346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4269533" y="4596384"/>
            <a:ext cx="1645920" cy="908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Select a message sent </a:t>
            </a:r>
            <a:r>
              <a:rPr lang="fr-FR" dirty="0" err="1" smtClean="0">
                <a:solidFill>
                  <a:schemeClr val="bg1"/>
                </a:solidFill>
              </a:rPr>
              <a:t>from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students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37" name="Straight Arrow Connector 36"/>
          <p:cNvCxnSpPr>
            <a:stCxn id="34" idx="3"/>
            <a:endCxn id="36" idx="1"/>
          </p:cNvCxnSpPr>
          <p:nvPr/>
        </p:nvCxnSpPr>
        <p:spPr>
          <a:xfrm>
            <a:off x="3817525" y="5050536"/>
            <a:ext cx="4520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366126" y="4608576"/>
            <a:ext cx="1413226" cy="896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Select </a:t>
            </a:r>
            <a:r>
              <a:rPr lang="fr-FR" dirty="0" err="1" smtClean="0">
                <a:solidFill>
                  <a:srgbClr val="FF0000"/>
                </a:solidFill>
              </a:rPr>
              <a:t>reply</a:t>
            </a:r>
            <a:r>
              <a:rPr lang="fr-FR" dirty="0" smtClean="0">
                <a:solidFill>
                  <a:srgbClr val="FF0000"/>
                </a:solidFill>
              </a:rPr>
              <a:t> back</a:t>
            </a:r>
            <a:endParaRPr lang="fr-FR" dirty="0">
              <a:solidFill>
                <a:srgbClr val="FF0000"/>
              </a:solidFill>
            </a:endParaRPr>
          </a:p>
        </p:txBody>
      </p:sp>
      <p:cxnSp>
        <p:nvCxnSpPr>
          <p:cNvPr id="39" name="Straight Arrow Connector 38"/>
          <p:cNvCxnSpPr>
            <a:stCxn id="36" idx="3"/>
            <a:endCxn id="38" idx="1"/>
          </p:cNvCxnSpPr>
          <p:nvPr/>
        </p:nvCxnSpPr>
        <p:spPr>
          <a:xfrm>
            <a:off x="5915453" y="5050536"/>
            <a:ext cx="450673" cy="6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0439021" y="5398008"/>
            <a:ext cx="1069469" cy="810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Send</a:t>
            </a:r>
            <a:endParaRPr lang="fr-FR" dirty="0"/>
          </a:p>
        </p:txBody>
      </p:sp>
      <p:sp>
        <p:nvSpPr>
          <p:cNvPr id="41" name="Rectangle 40"/>
          <p:cNvSpPr/>
          <p:nvPr/>
        </p:nvSpPr>
        <p:spPr>
          <a:xfrm>
            <a:off x="10439021" y="4187952"/>
            <a:ext cx="1334738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Save </a:t>
            </a:r>
            <a:r>
              <a:rPr lang="fr-FR" dirty="0" err="1" smtClean="0"/>
              <a:t>draft</a:t>
            </a:r>
            <a:endParaRPr lang="fr-FR" dirty="0"/>
          </a:p>
        </p:txBody>
      </p:sp>
      <p:cxnSp>
        <p:nvCxnSpPr>
          <p:cNvPr id="42" name="Straight Arrow Connector 41"/>
          <p:cNvCxnSpPr>
            <a:stCxn id="65" idx="3"/>
            <a:endCxn id="41" idx="1"/>
          </p:cNvCxnSpPr>
          <p:nvPr/>
        </p:nvCxnSpPr>
        <p:spPr>
          <a:xfrm flipV="1">
            <a:off x="9732408" y="4568952"/>
            <a:ext cx="706613" cy="487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65" idx="3"/>
            <a:endCxn id="40" idx="1"/>
          </p:cNvCxnSpPr>
          <p:nvPr/>
        </p:nvCxnSpPr>
        <p:spPr>
          <a:xfrm>
            <a:off x="9732408" y="5056632"/>
            <a:ext cx="706613" cy="746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182368" y="6352032"/>
            <a:ext cx="5049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* How </a:t>
            </a:r>
            <a:r>
              <a:rPr lang="fr-FR" dirty="0" err="1" smtClean="0">
                <a:solidFill>
                  <a:srgbClr val="FF0000"/>
                </a:solidFill>
              </a:rPr>
              <a:t>can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we</a:t>
            </a:r>
            <a:r>
              <a:rPr lang="fr-FR" dirty="0" smtClean="0">
                <a:solidFill>
                  <a:srgbClr val="FF0000"/>
                </a:solidFill>
              </a:rPr>
              <a:t> block </a:t>
            </a:r>
            <a:r>
              <a:rPr lang="fr-FR" dirty="0" err="1" smtClean="0">
                <a:solidFill>
                  <a:srgbClr val="FF0000"/>
                </a:solidFill>
              </a:rPr>
              <a:t>teachers</a:t>
            </a:r>
            <a:r>
              <a:rPr lang="fr-FR" dirty="0" smtClean="0">
                <a:solidFill>
                  <a:srgbClr val="FF0000"/>
                </a:solidFill>
              </a:rPr>
              <a:t> to </a:t>
            </a:r>
            <a:r>
              <a:rPr lang="fr-FR" dirty="0" err="1" smtClean="0">
                <a:solidFill>
                  <a:srgbClr val="FF0000"/>
                </a:solidFill>
              </a:rPr>
              <a:t>add</a:t>
            </a:r>
            <a:r>
              <a:rPr lang="fr-FR" dirty="0" smtClean="0">
                <a:solidFill>
                  <a:srgbClr val="FF0000"/>
                </a:solidFill>
              </a:rPr>
              <a:t> the class alias? 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8319182" y="4608576"/>
            <a:ext cx="1413226" cy="896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Compose </a:t>
            </a:r>
            <a:r>
              <a:rPr lang="fr-FR" dirty="0" err="1" smtClean="0">
                <a:solidFill>
                  <a:schemeClr val="tx1"/>
                </a:solidFill>
              </a:rPr>
              <a:t>reply</a:t>
            </a:r>
            <a:r>
              <a:rPr lang="fr-FR" dirty="0" smtClean="0">
                <a:solidFill>
                  <a:schemeClr val="tx1"/>
                </a:solidFill>
              </a:rPr>
              <a:t> message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67" name="Straight Arrow Connector 66"/>
          <p:cNvCxnSpPr>
            <a:stCxn id="38" idx="3"/>
            <a:endCxn id="65" idx="1"/>
          </p:cNvCxnSpPr>
          <p:nvPr/>
        </p:nvCxnSpPr>
        <p:spPr>
          <a:xfrm>
            <a:off x="7779352" y="5056632"/>
            <a:ext cx="539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18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Q&amp;A flow – Pri2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509016" y="2005267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Select FAQ tab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712686" y="2011618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Display </a:t>
            </a:r>
            <a:r>
              <a:rPr lang="fr-FR" dirty="0" err="1" smtClean="0"/>
              <a:t>list</a:t>
            </a:r>
            <a:r>
              <a:rPr lang="fr-FR" dirty="0" smtClean="0"/>
              <a:t> of Question </a:t>
            </a:r>
            <a:r>
              <a:rPr lang="fr-FR" dirty="0" err="1" smtClean="0"/>
              <a:t>title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7528458" y="2023872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Input question and </a:t>
            </a:r>
            <a:r>
              <a:rPr lang="fr-FR" dirty="0" err="1" smtClean="0"/>
              <a:t>answer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10008006" y="1224979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Save </a:t>
            </a:r>
            <a:r>
              <a:rPr lang="fr-FR" dirty="0" err="1" smtClean="0"/>
              <a:t>draft</a:t>
            </a:r>
            <a:endParaRPr lang="fr-FR" dirty="0"/>
          </a:p>
        </p:txBody>
      </p:sp>
      <p:cxnSp>
        <p:nvCxnSpPr>
          <p:cNvPr id="10" name="Straight Arrow Connector 9"/>
          <p:cNvCxnSpPr>
            <a:stCxn id="3" idx="3"/>
            <a:endCxn id="4" idx="1"/>
          </p:cNvCxnSpPr>
          <p:nvPr/>
        </p:nvCxnSpPr>
        <p:spPr>
          <a:xfrm>
            <a:off x="2106168" y="2383219"/>
            <a:ext cx="606518" cy="6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</p:cNvCxnSpPr>
          <p:nvPr/>
        </p:nvCxnSpPr>
        <p:spPr>
          <a:xfrm>
            <a:off x="4309838" y="2389570"/>
            <a:ext cx="6355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1"/>
          </p:cNvCxnSpPr>
          <p:nvPr/>
        </p:nvCxnSpPr>
        <p:spPr>
          <a:xfrm>
            <a:off x="6542498" y="2389570"/>
            <a:ext cx="985960" cy="12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3"/>
            <a:endCxn id="9" idx="1"/>
          </p:cNvCxnSpPr>
          <p:nvPr/>
        </p:nvCxnSpPr>
        <p:spPr>
          <a:xfrm flipV="1">
            <a:off x="9125610" y="1602931"/>
            <a:ext cx="882396" cy="798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0008006" y="2710532"/>
            <a:ext cx="1510284" cy="761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Publish</a:t>
            </a:r>
            <a:endParaRPr lang="fr-FR" dirty="0"/>
          </a:p>
        </p:txBody>
      </p:sp>
      <p:cxnSp>
        <p:nvCxnSpPr>
          <p:cNvPr id="23" name="Straight Arrow Connector 22"/>
          <p:cNvCxnSpPr>
            <a:stCxn id="8" idx="3"/>
            <a:endCxn id="21" idx="1"/>
          </p:cNvCxnSpPr>
          <p:nvPr/>
        </p:nvCxnSpPr>
        <p:spPr>
          <a:xfrm>
            <a:off x="9125610" y="2401824"/>
            <a:ext cx="882396" cy="689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945346" y="1992155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Select to </a:t>
            </a:r>
            <a:r>
              <a:rPr lang="fr-FR" dirty="0" err="1" smtClean="0"/>
              <a:t>create</a:t>
            </a:r>
            <a:endParaRPr lang="fr-FR" dirty="0"/>
          </a:p>
        </p:txBody>
      </p:sp>
      <p:sp>
        <p:nvSpPr>
          <p:cNvPr id="38" name="Rectangle 37"/>
          <p:cNvSpPr/>
          <p:nvPr/>
        </p:nvSpPr>
        <p:spPr>
          <a:xfrm>
            <a:off x="9921036" y="4033364"/>
            <a:ext cx="1684122" cy="989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Send</a:t>
            </a:r>
            <a:r>
              <a:rPr lang="fr-FR" dirty="0" smtClean="0"/>
              <a:t> an </a:t>
            </a:r>
            <a:r>
              <a:rPr lang="fr-FR" dirty="0" err="1" smtClean="0"/>
              <a:t>announcement</a:t>
            </a:r>
            <a:r>
              <a:rPr lang="fr-FR" dirty="0" smtClean="0"/>
              <a:t> to the class</a:t>
            </a:r>
            <a:endParaRPr lang="fr-FR" dirty="0"/>
          </a:p>
        </p:txBody>
      </p:sp>
      <p:cxnSp>
        <p:nvCxnSpPr>
          <p:cNvPr id="35" name="Straight Arrow Connector 34"/>
          <p:cNvCxnSpPr>
            <a:stCxn id="21" idx="2"/>
            <a:endCxn id="38" idx="0"/>
          </p:cNvCxnSpPr>
          <p:nvPr/>
        </p:nvCxnSpPr>
        <p:spPr>
          <a:xfrm flipH="1">
            <a:off x="10763097" y="3472245"/>
            <a:ext cx="51" cy="561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24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598" y="377455"/>
            <a:ext cx="10515600" cy="1325563"/>
          </a:xfrm>
        </p:spPr>
        <p:txBody>
          <a:bodyPr/>
          <a:lstStyle/>
          <a:p>
            <a:r>
              <a:rPr lang="fr-FR" dirty="0" err="1" smtClean="0"/>
              <a:t>Exercises</a:t>
            </a:r>
            <a:r>
              <a:rPr lang="fr-FR" dirty="0" smtClean="0"/>
              <a:t> flow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206721" y="1930324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Select </a:t>
            </a:r>
            <a:r>
              <a:rPr lang="fr-FR" dirty="0" err="1" smtClean="0"/>
              <a:t>Exercise</a:t>
            </a:r>
            <a:r>
              <a:rPr lang="fr-FR" dirty="0" smtClean="0"/>
              <a:t> tab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092603" y="1939110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Select to </a:t>
            </a:r>
            <a:r>
              <a:rPr lang="fr-FR" dirty="0" err="1" smtClean="0"/>
              <a:t>create</a:t>
            </a:r>
            <a:r>
              <a:rPr lang="fr-FR" dirty="0" smtClean="0"/>
              <a:t> a </a:t>
            </a:r>
            <a:r>
              <a:rPr lang="fr-FR" dirty="0" err="1" smtClean="0"/>
              <a:t>sequence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6503382" y="2432462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Select </a:t>
            </a:r>
            <a:r>
              <a:rPr lang="fr-FR" dirty="0" err="1" smtClean="0"/>
              <a:t>exercise</a:t>
            </a:r>
            <a:r>
              <a:rPr lang="fr-FR" dirty="0" smtClean="0"/>
              <a:t> type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8357277" y="2308858"/>
            <a:ext cx="2091030" cy="1017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Input description and </a:t>
            </a:r>
            <a:r>
              <a:rPr lang="fr-FR" dirty="0" err="1" smtClean="0"/>
              <a:t>upload</a:t>
            </a:r>
            <a:r>
              <a:rPr lang="fr-FR" dirty="0" smtClean="0"/>
              <a:t> image/audio if </a:t>
            </a:r>
            <a:r>
              <a:rPr lang="fr-FR" dirty="0" err="1" smtClean="0"/>
              <a:t>needed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0768381" y="2446905"/>
            <a:ext cx="1307998" cy="741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Input questions</a:t>
            </a:r>
            <a:endParaRPr lang="fr-FR" dirty="0"/>
          </a:p>
        </p:txBody>
      </p:sp>
      <p:cxnSp>
        <p:nvCxnSpPr>
          <p:cNvPr id="8" name="Straight Arrow Connector 7"/>
          <p:cNvCxnSpPr>
            <a:stCxn id="3" idx="3"/>
            <a:endCxn id="4" idx="1"/>
          </p:cNvCxnSpPr>
          <p:nvPr/>
        </p:nvCxnSpPr>
        <p:spPr>
          <a:xfrm>
            <a:off x="1803873" y="2308276"/>
            <a:ext cx="288730" cy="8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3"/>
            <a:endCxn id="36" idx="1"/>
          </p:cNvCxnSpPr>
          <p:nvPr/>
        </p:nvCxnSpPr>
        <p:spPr>
          <a:xfrm flipV="1">
            <a:off x="3689755" y="2310389"/>
            <a:ext cx="335501" cy="6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8100534" y="2810414"/>
            <a:ext cx="256743" cy="7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>
          <a:xfrm>
            <a:off x="10448307" y="2817635"/>
            <a:ext cx="3200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4025256" y="1892138"/>
            <a:ext cx="2060042" cy="836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Select to </a:t>
            </a:r>
            <a:r>
              <a:rPr lang="fr-FR" dirty="0" err="1" smtClean="0"/>
              <a:t>add</a:t>
            </a:r>
            <a:r>
              <a:rPr lang="fr-FR" dirty="0" smtClean="0"/>
              <a:t> </a:t>
            </a:r>
            <a:r>
              <a:rPr lang="fr-FR" dirty="0" err="1" smtClean="0"/>
              <a:t>exercise</a:t>
            </a:r>
            <a:r>
              <a:rPr lang="fr-FR" dirty="0" smtClean="0"/>
              <a:t> to </a:t>
            </a:r>
            <a:r>
              <a:rPr lang="fr-FR" dirty="0" err="1" smtClean="0"/>
              <a:t>created</a:t>
            </a:r>
            <a:r>
              <a:rPr lang="fr-FR" dirty="0" smtClean="0"/>
              <a:t> </a:t>
            </a:r>
            <a:r>
              <a:rPr lang="fr-FR" dirty="0" err="1" smtClean="0"/>
              <a:t>sequence</a:t>
            </a:r>
            <a:endParaRPr lang="fr-FR" dirty="0"/>
          </a:p>
        </p:txBody>
      </p:sp>
      <p:cxnSp>
        <p:nvCxnSpPr>
          <p:cNvPr id="47" name="Straight Arrow Connector 46"/>
          <p:cNvCxnSpPr>
            <a:stCxn id="36" idx="3"/>
            <a:endCxn id="5" idx="1"/>
          </p:cNvCxnSpPr>
          <p:nvPr/>
        </p:nvCxnSpPr>
        <p:spPr>
          <a:xfrm>
            <a:off x="6085298" y="2310389"/>
            <a:ext cx="418084" cy="500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310353" y="3219843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Select </a:t>
            </a:r>
            <a:r>
              <a:rPr lang="fr-FR" dirty="0" err="1" smtClean="0"/>
              <a:t>Exercise</a:t>
            </a:r>
            <a:r>
              <a:rPr lang="fr-FR" dirty="0" smtClean="0"/>
              <a:t> tab</a:t>
            </a:r>
            <a:endParaRPr lang="fr-FR" dirty="0"/>
          </a:p>
        </p:txBody>
      </p:sp>
      <p:sp>
        <p:nvSpPr>
          <p:cNvPr id="65" name="Rectangle 64"/>
          <p:cNvSpPr/>
          <p:nvPr/>
        </p:nvSpPr>
        <p:spPr>
          <a:xfrm>
            <a:off x="2196235" y="3228629"/>
            <a:ext cx="1597152" cy="755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Select a </a:t>
            </a:r>
            <a:r>
              <a:rPr lang="fr-FR" dirty="0" err="1" smtClean="0"/>
              <a:t>sequqnce</a:t>
            </a:r>
            <a:endParaRPr lang="fr-FR" dirty="0"/>
          </a:p>
        </p:txBody>
      </p:sp>
      <p:cxnSp>
        <p:nvCxnSpPr>
          <p:cNvPr id="69" name="Straight Arrow Connector 68"/>
          <p:cNvCxnSpPr>
            <a:stCxn id="64" idx="3"/>
            <a:endCxn id="65" idx="1"/>
          </p:cNvCxnSpPr>
          <p:nvPr/>
        </p:nvCxnSpPr>
        <p:spPr>
          <a:xfrm>
            <a:off x="1907505" y="3597795"/>
            <a:ext cx="288730" cy="8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5" idx="3"/>
            <a:endCxn id="73" idx="1"/>
          </p:cNvCxnSpPr>
          <p:nvPr/>
        </p:nvCxnSpPr>
        <p:spPr>
          <a:xfrm flipV="1">
            <a:off x="3793387" y="3599908"/>
            <a:ext cx="335501" cy="6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4128888" y="3181657"/>
            <a:ext cx="2060042" cy="836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Select to </a:t>
            </a:r>
            <a:r>
              <a:rPr lang="fr-FR" dirty="0" err="1" smtClean="0"/>
              <a:t>add</a:t>
            </a:r>
            <a:r>
              <a:rPr lang="fr-FR" dirty="0" smtClean="0"/>
              <a:t> </a:t>
            </a:r>
            <a:r>
              <a:rPr lang="fr-FR" dirty="0" err="1" smtClean="0"/>
              <a:t>exercise</a:t>
            </a:r>
            <a:r>
              <a:rPr lang="fr-FR" dirty="0" smtClean="0"/>
              <a:t> to the </a:t>
            </a:r>
            <a:r>
              <a:rPr lang="fr-FR" dirty="0" err="1" smtClean="0"/>
              <a:t>sequence</a:t>
            </a:r>
            <a:endParaRPr lang="fr-FR" dirty="0"/>
          </a:p>
        </p:txBody>
      </p:sp>
      <p:cxnSp>
        <p:nvCxnSpPr>
          <p:cNvPr id="74" name="Straight Arrow Connector 73"/>
          <p:cNvCxnSpPr>
            <a:stCxn id="73" idx="3"/>
            <a:endCxn id="5" idx="1"/>
          </p:cNvCxnSpPr>
          <p:nvPr/>
        </p:nvCxnSpPr>
        <p:spPr>
          <a:xfrm flipV="1">
            <a:off x="6188930" y="2810414"/>
            <a:ext cx="314452" cy="789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571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4052</TotalTime>
  <Words>263</Words>
  <Application>Microsoft Office PowerPoint</Application>
  <PresentationFormat>Widescreen</PresentationFormat>
  <Paragraphs>63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Office Theme</vt:lpstr>
      <vt:lpstr>Admin/Teacher tool flow</vt:lpstr>
      <vt:lpstr>First experience flow</vt:lpstr>
      <vt:lpstr>Class management flow</vt:lpstr>
      <vt:lpstr>Mailbox flow</vt:lpstr>
      <vt:lpstr>Q&amp;A flow – Pri2</vt:lpstr>
      <vt:lpstr>Exercises flow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Students account management flow</dc:title>
  <dc:creator>吴斐</dc:creator>
  <cp:lastModifiedBy>吴斐</cp:lastModifiedBy>
  <cp:revision>34</cp:revision>
  <dcterms:created xsi:type="dcterms:W3CDTF">2014-09-16T06:11:05Z</dcterms:created>
  <dcterms:modified xsi:type="dcterms:W3CDTF">2014-09-26T16:43:47Z</dcterms:modified>
</cp:coreProperties>
</file>