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4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3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07FF-88D8-4799-B8FC-E0203F3B8DD7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5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 err="1" smtClean="0"/>
              <a:t>Students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app</a:t>
            </a:r>
            <a:r>
              <a:rPr lang="fr-FR" altLang="zh-CN" dirty="0" smtClean="0"/>
              <a:t> flow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5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46892" y="135163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Install/</a:t>
            </a:r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678444" y="2801700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</a:t>
            </a:r>
            <a:r>
              <a:rPr lang="fr-FR" altLang="zh-CN" dirty="0" err="1" smtClean="0"/>
              <a:t>username</a:t>
            </a:r>
            <a:r>
              <a:rPr lang="fr-FR" dirty="0" smtClean="0"/>
              <a:t>/</a:t>
            </a:r>
            <a:r>
              <a:rPr lang="fr-FR" dirty="0" err="1" smtClean="0"/>
              <a:t>pwd</a:t>
            </a:r>
            <a:r>
              <a:rPr lang="fr-FR" dirty="0" smtClean="0"/>
              <a:t>/first and last </a:t>
            </a:r>
            <a:r>
              <a:rPr lang="fr-FR" dirty="0" err="1" smtClean="0"/>
              <a:t>name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714665" y="1116705"/>
            <a:ext cx="2520764" cy="1213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distributes</a:t>
            </a:r>
            <a:r>
              <a:rPr lang="fr-FR" dirty="0" smtClean="0"/>
              <a:t> </a:t>
            </a:r>
            <a:r>
              <a:rPr lang="fr-FR" dirty="0" err="1" smtClean="0"/>
              <a:t>apk</a:t>
            </a:r>
            <a:r>
              <a:rPr lang="fr-FR" dirty="0" smtClean="0"/>
              <a:t>, default </a:t>
            </a:r>
            <a:r>
              <a:rPr lang="fr-FR" dirty="0" err="1" smtClean="0"/>
              <a:t>password</a:t>
            </a:r>
            <a:r>
              <a:rPr lang="fr-FR" dirty="0" smtClean="0"/>
              <a:t> and </a:t>
            </a:r>
            <a:r>
              <a:rPr lang="fr-FR" dirty="0" err="1" smtClean="0"/>
              <a:t>access</a:t>
            </a:r>
            <a:r>
              <a:rPr lang="fr-FR" dirty="0" smtClean="0"/>
              <a:t> code to </a:t>
            </a:r>
            <a:r>
              <a:rPr lang="fr-FR" dirty="0" err="1" smtClean="0"/>
              <a:t>students</a:t>
            </a:r>
            <a:endParaRPr lang="fr-F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0959" y="5784794"/>
            <a:ext cx="6220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code or QBR </a:t>
            </a:r>
            <a:r>
              <a:rPr lang="fr-FR" dirty="0" err="1" smtClean="0"/>
              <a:t>thru</a:t>
            </a:r>
            <a:r>
              <a:rPr lang="fr-FR" dirty="0" smtClean="0"/>
              <a:t> email or at class</a:t>
            </a:r>
          </a:p>
          <a:p>
            <a:r>
              <a:rPr lang="fr-FR" dirty="0" smtClean="0"/>
              <a:t>*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display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at the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zh-CN" altLang="fr-FR" dirty="0" smtClean="0"/>
              <a:t>*</a:t>
            </a:r>
            <a:r>
              <a:rPr lang="fr-FR" altLang="zh-CN" dirty="0" err="1" smtClean="0"/>
              <a:t>username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can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be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either</a:t>
            </a:r>
            <a:r>
              <a:rPr lang="fr-FR" altLang="zh-CN" dirty="0" smtClean="0"/>
              <a:t> mobile # or email </a:t>
            </a:r>
            <a:r>
              <a:rPr lang="fr-FR" altLang="zh-CN" dirty="0" err="1" smtClean="0"/>
              <a:t>address</a:t>
            </a:r>
            <a:r>
              <a:rPr lang="fr-FR" altLang="zh-CN" dirty="0" smtClean="0"/>
              <a:t> or </a:t>
            </a:r>
            <a:r>
              <a:rPr lang="fr-FR" altLang="zh-CN" dirty="0" err="1" smtClean="0"/>
              <a:t>any</a:t>
            </a:r>
            <a:r>
              <a:rPr lang="fr-FR" altLang="zh-CN" dirty="0" smtClean="0"/>
              <a:t> string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07001" y="1182624"/>
            <a:ext cx="2609088" cy="1093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generates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code </a:t>
            </a:r>
            <a:r>
              <a:rPr lang="fr-FR" dirty="0" err="1" smtClean="0"/>
              <a:t>thru</a:t>
            </a:r>
            <a:r>
              <a:rPr lang="fr-FR" dirty="0" smtClean="0"/>
              <a:t> admin </a:t>
            </a:r>
            <a:r>
              <a:rPr lang="fr-FR" dirty="0" err="1" smtClean="0"/>
              <a:t>tool</a:t>
            </a:r>
            <a:endParaRPr lang="fr-FR" dirty="0" smtClean="0"/>
          </a:p>
          <a:p>
            <a:pPr algn="ctr"/>
            <a:r>
              <a:rPr lang="fr-FR" dirty="0" smtClean="0"/>
              <a:t>(one code for one class)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 flipV="1">
            <a:off x="2916089" y="1723257"/>
            <a:ext cx="798576" cy="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6235429" y="1723257"/>
            <a:ext cx="1211463" cy="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40" idx="1"/>
          </p:cNvCxnSpPr>
          <p:nvPr/>
        </p:nvCxnSpPr>
        <p:spPr>
          <a:xfrm flipV="1">
            <a:off x="9044044" y="1723257"/>
            <a:ext cx="923612" cy="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experience</a:t>
            </a:r>
            <a:r>
              <a:rPr lang="fr-FR" dirty="0" smtClean="0"/>
              <a:t> </a:t>
            </a:r>
            <a:r>
              <a:rPr lang="fr-FR" dirty="0" smtClean="0"/>
              <a:t>flow </a:t>
            </a:r>
            <a:r>
              <a:rPr lang="fr-FR" altLang="zh-CN" dirty="0" smtClean="0"/>
              <a:t>– </a:t>
            </a:r>
            <a:r>
              <a:rPr lang="fr-FR" altLang="zh-CN" dirty="0" err="1" smtClean="0"/>
              <a:t>sign</a:t>
            </a:r>
            <a:r>
              <a:rPr lang="fr-FR" altLang="zh-CN" dirty="0" smtClean="0"/>
              <a:t> up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9967656" y="1345305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Sign</a:t>
            </a:r>
            <a:r>
              <a:rPr lang="fr-FR" dirty="0" smtClean="0"/>
              <a:t>-up</a:t>
            </a:r>
            <a:endParaRPr lang="fr-FR" dirty="0"/>
          </a:p>
        </p:txBody>
      </p:sp>
      <p:cxnSp>
        <p:nvCxnSpPr>
          <p:cNvPr id="50" name="Straight Arrow Connector 49"/>
          <p:cNvCxnSpPr>
            <a:stCxn id="40" idx="2"/>
            <a:endCxn id="6" idx="0"/>
          </p:cNvCxnSpPr>
          <p:nvPr/>
        </p:nvCxnSpPr>
        <p:spPr>
          <a:xfrm>
            <a:off x="10766232" y="2101209"/>
            <a:ext cx="0" cy="70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6326044" y="2587126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Access code?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6" idx="1"/>
            <a:endCxn id="2" idx="3"/>
          </p:cNvCxnSpPr>
          <p:nvPr/>
        </p:nvCxnSpPr>
        <p:spPr>
          <a:xfrm flipH="1">
            <a:off x="8567740" y="3333576"/>
            <a:ext cx="1110704" cy="3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82882" y="2967831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</a:t>
            </a:r>
            <a:r>
              <a:rPr lang="en-US" dirty="0" smtClean="0"/>
              <a:t>Test tab</a:t>
            </a:r>
            <a:endParaRPr lang="fr-FR" dirty="0"/>
          </a:p>
        </p:txBody>
      </p:sp>
      <p:cxnSp>
        <p:nvCxnSpPr>
          <p:cNvPr id="58" name="Straight Arrow Connector 57"/>
          <p:cNvCxnSpPr>
            <a:stCxn id="2" idx="1"/>
            <a:endCxn id="56" idx="3"/>
          </p:cNvCxnSpPr>
          <p:nvPr/>
        </p:nvCxnSpPr>
        <p:spPr>
          <a:xfrm flipH="1" flipV="1">
            <a:off x="5502896" y="3370461"/>
            <a:ext cx="823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347726" y="4676335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</a:t>
            </a:r>
            <a:r>
              <a:rPr lang="en-US" dirty="0" smtClean="0"/>
              <a:t>Class tab</a:t>
            </a:r>
            <a:endParaRPr lang="fr-FR" dirty="0"/>
          </a:p>
        </p:txBody>
      </p:sp>
      <p:cxnSp>
        <p:nvCxnSpPr>
          <p:cNvPr id="62" name="Straight Arrow Connector 61"/>
          <p:cNvCxnSpPr>
            <a:stCxn id="2" idx="2"/>
            <a:endCxn id="59" idx="0"/>
          </p:cNvCxnSpPr>
          <p:nvPr/>
        </p:nvCxnSpPr>
        <p:spPr>
          <a:xfrm>
            <a:off x="7446892" y="4153797"/>
            <a:ext cx="10841" cy="52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802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43433" y="3192575"/>
            <a:ext cx="2064986" cy="118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Sign</a:t>
            </a:r>
            <a:r>
              <a:rPr lang="fr-FR" dirty="0" smtClean="0"/>
              <a:t> in </a:t>
            </a:r>
            <a:r>
              <a:rPr lang="fr-FR" dirty="0" err="1" smtClean="0"/>
              <a:t>with</a:t>
            </a:r>
            <a:r>
              <a:rPr lang="fr-FR" dirty="0" smtClean="0"/>
              <a:t> email and </a:t>
            </a:r>
            <a:r>
              <a:rPr lang="fr-FR" dirty="0" err="1" smtClean="0"/>
              <a:t>password</a:t>
            </a:r>
            <a:r>
              <a:rPr lang="fr-FR" dirty="0" smtClean="0"/>
              <a:t>. </a:t>
            </a:r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sign</a:t>
            </a:r>
            <a:r>
              <a:rPr lang="fr-FR" dirty="0" smtClean="0"/>
              <a:t>-in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77912" y="3312911"/>
            <a:ext cx="1560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main UI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19328" y="6211669"/>
            <a:ext cx="534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code and </a:t>
            </a:r>
            <a:r>
              <a:rPr lang="fr-FR" dirty="0" err="1" smtClean="0"/>
              <a:t>pwd</a:t>
            </a:r>
            <a:r>
              <a:rPr lang="fr-FR" dirty="0" smtClean="0"/>
              <a:t> </a:t>
            </a:r>
            <a:r>
              <a:rPr lang="fr-FR" dirty="0" err="1" smtClean="0"/>
              <a:t>thru</a:t>
            </a:r>
            <a:r>
              <a:rPr lang="fr-FR" dirty="0" smtClean="0"/>
              <a:t> email or at class</a:t>
            </a:r>
          </a:p>
          <a:p>
            <a:r>
              <a:rPr lang="fr-FR" dirty="0" smtClean="0"/>
              <a:t>*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display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at the </a:t>
            </a:r>
            <a:r>
              <a:rPr lang="fr-FR" dirty="0" err="1" smtClean="0"/>
              <a:t>app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5" idx="3"/>
            <a:endCxn id="43" idx="1"/>
          </p:cNvCxnSpPr>
          <p:nvPr/>
        </p:nvCxnSpPr>
        <p:spPr>
          <a:xfrm>
            <a:off x="1808954" y="3770111"/>
            <a:ext cx="63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6808419" y="3770111"/>
            <a:ext cx="869493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Second </a:t>
            </a:r>
            <a:r>
              <a:rPr lang="fr-FR" dirty="0" err="1" smtClean="0"/>
              <a:t>experience</a:t>
            </a:r>
            <a:r>
              <a:rPr lang="fr-FR" dirty="0" smtClean="0"/>
              <a:t> flow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148282" y="3534666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082784" y="1438501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Inbox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254285" y="2385695"/>
            <a:ext cx="171453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</a:t>
            </a:r>
            <a:endParaRPr lang="fr-FR" dirty="0"/>
          </a:p>
        </p:txBody>
      </p:sp>
      <p:cxnSp>
        <p:nvCxnSpPr>
          <p:cNvPr id="4" name="Straight Arrow Connector 3"/>
          <p:cNvCxnSpPr>
            <a:stCxn id="8" idx="3"/>
            <a:endCxn id="15" idx="1"/>
          </p:cNvCxnSpPr>
          <p:nvPr/>
        </p:nvCxnSpPr>
        <p:spPr>
          <a:xfrm flipV="1">
            <a:off x="9238488" y="1828723"/>
            <a:ext cx="844296" cy="194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7" idx="1"/>
          </p:cNvCxnSpPr>
          <p:nvPr/>
        </p:nvCxnSpPr>
        <p:spPr>
          <a:xfrm flipV="1">
            <a:off x="9238488" y="2775917"/>
            <a:ext cx="1015797" cy="9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" idx="1"/>
          </p:cNvCxnSpPr>
          <p:nvPr/>
        </p:nvCxnSpPr>
        <p:spPr>
          <a:xfrm>
            <a:off x="9238488" y="3770111"/>
            <a:ext cx="909794" cy="15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48289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sign</a:t>
            </a:r>
            <a:r>
              <a:rPr lang="fr-FR" dirty="0" smtClean="0"/>
              <a:t>-in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43" idx="3"/>
            <a:endCxn id="6" idx="1"/>
          </p:cNvCxnSpPr>
          <p:nvPr/>
        </p:nvCxnSpPr>
        <p:spPr>
          <a:xfrm>
            <a:off x="4045441" y="3770111"/>
            <a:ext cx="697992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082784" y="4857622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Q &amp; A</a:t>
            </a:r>
            <a:endParaRPr lang="fr-FR" dirty="0"/>
          </a:p>
        </p:txBody>
      </p:sp>
      <p:cxnSp>
        <p:nvCxnSpPr>
          <p:cNvPr id="7" name="Straight Arrow Connector 6"/>
          <p:cNvCxnSpPr>
            <a:stCxn id="8" idx="3"/>
            <a:endCxn id="19" idx="1"/>
          </p:cNvCxnSpPr>
          <p:nvPr/>
        </p:nvCxnSpPr>
        <p:spPr>
          <a:xfrm>
            <a:off x="9238488" y="3770111"/>
            <a:ext cx="844296" cy="14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38200" y="240760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Test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07632" y="2292127"/>
            <a:ext cx="1871506" cy="102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a </a:t>
            </a:r>
            <a:r>
              <a:rPr lang="fr-FR" dirty="0" err="1" smtClean="0"/>
              <a:t>sequence</a:t>
            </a:r>
            <a:r>
              <a:rPr lang="fr-FR" dirty="0" smtClean="0"/>
              <a:t> of </a:t>
            </a:r>
            <a:r>
              <a:rPr lang="fr-FR" dirty="0" err="1" smtClean="0"/>
              <a:t>exercises</a:t>
            </a:r>
            <a:r>
              <a:rPr lang="fr-FR" dirty="0" smtClean="0"/>
              <a:t> or an exam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274530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Start/Restart </a:t>
            </a:r>
            <a:r>
              <a:rPr lang="fr-FR" dirty="0" err="1" smtClean="0"/>
              <a:t>exercises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74530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 or Exit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857642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Resume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857642" y="242620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Complete all and </a:t>
            </a:r>
            <a:r>
              <a:rPr lang="fr-FR" dirty="0" err="1" smtClean="0"/>
              <a:t>submit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274774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Check score and </a:t>
            </a:r>
            <a:r>
              <a:rPr lang="fr-FR" dirty="0" err="1" smtClean="0"/>
              <a:t>answers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2435352" y="2785555"/>
            <a:ext cx="572280" cy="1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4879138" y="2791906"/>
            <a:ext cx="395392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6073106" y="3169858"/>
            <a:ext cx="0" cy="134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6871682" y="4896806"/>
            <a:ext cx="98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6871682" y="2791906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9454794" y="2791906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8" idx="2"/>
          </p:cNvCxnSpPr>
          <p:nvPr/>
        </p:nvCxnSpPr>
        <p:spPr>
          <a:xfrm flipV="1">
            <a:off x="8656218" y="3182112"/>
            <a:ext cx="0" cy="133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9" idx="0"/>
            <a:endCxn id="4" idx="0"/>
          </p:cNvCxnSpPr>
          <p:nvPr/>
        </p:nvCxnSpPr>
        <p:spPr>
          <a:xfrm rot="16200000" flipV="1">
            <a:off x="7447455" y="-1211942"/>
            <a:ext cx="121827" cy="7129965"/>
          </a:xfrm>
          <a:prstGeom prst="bentConnector3">
            <a:avLst>
              <a:gd name="adj1" fmla="val 487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Inbox</a:t>
            </a:r>
            <a:r>
              <a:rPr lang="fr-FR" dirty="0" smtClean="0"/>
              <a:t> flow </a:t>
            </a:r>
            <a:br>
              <a:rPr lang="fr-FR" dirty="0" smtClean="0"/>
            </a:br>
            <a:r>
              <a:rPr lang="fr-FR" sz="3600" dirty="0" err="1" smtClean="0"/>
              <a:t>Announcement</a:t>
            </a:r>
            <a:r>
              <a:rPr lang="fr-FR" sz="3600" dirty="0" smtClean="0"/>
              <a:t>, </a:t>
            </a:r>
            <a:r>
              <a:rPr lang="fr-FR" sz="3600" dirty="0" err="1" smtClean="0"/>
              <a:t>Private</a:t>
            </a:r>
            <a:r>
              <a:rPr lang="fr-FR" sz="3600" dirty="0" smtClean="0"/>
              <a:t> (no </a:t>
            </a:r>
            <a:r>
              <a:rPr lang="fr-FR" sz="3600" dirty="0" err="1" smtClean="0"/>
              <a:t>reply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4" name="Rectangle 3"/>
          <p:cNvSpPr/>
          <p:nvPr/>
        </p:nvSpPr>
        <p:spPr>
          <a:xfrm>
            <a:off x="1155382" y="3468624"/>
            <a:ext cx="1826895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Inbox</a:t>
            </a:r>
            <a:r>
              <a:rPr lang="fr-FR" dirty="0" smtClean="0"/>
              <a:t> tab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45686" y="3468624"/>
            <a:ext cx="2458593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announcement</a:t>
            </a:r>
            <a:r>
              <a:rPr lang="fr-FR" dirty="0" smtClean="0"/>
              <a:t> (sent to class) or </a:t>
            </a:r>
            <a:r>
              <a:rPr lang="fr-FR" dirty="0" err="1" smtClean="0"/>
              <a:t>private</a:t>
            </a:r>
            <a:r>
              <a:rPr lang="fr-FR" dirty="0" smtClean="0"/>
              <a:t> (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982277" y="4066032"/>
            <a:ext cx="1363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81135" y="3694176"/>
            <a:ext cx="1645920" cy="908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messages as </a:t>
            </a:r>
            <a:r>
              <a:rPr lang="zh-CN" altLang="fr-FR" dirty="0" smtClean="0"/>
              <a:t>收藏</a:t>
            </a:r>
            <a:r>
              <a:rPr lang="fr-FR" dirty="0" smtClean="0"/>
              <a:t>???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081135" y="4899088"/>
            <a:ext cx="1645920" cy="908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err="1" smtClean="0"/>
              <a:t>Delete</a:t>
            </a:r>
            <a:r>
              <a:rPr lang="fr-FR" altLang="zh-CN" dirty="0" smtClean="0"/>
              <a:t> </a:t>
            </a:r>
            <a:r>
              <a:rPr lang="fr-FR" dirty="0" smtClean="0"/>
              <a:t>messages???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6804279" y="4066032"/>
            <a:ext cx="2276856" cy="8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6804279" y="4066032"/>
            <a:ext cx="2276856" cy="128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081135" y="2072640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Flag a message </a:t>
            </a:r>
            <a:r>
              <a:rPr lang="en-US" dirty="0" smtClean="0"/>
              <a:t>as high priority to </a:t>
            </a:r>
            <a:r>
              <a:rPr lang="zh-CN" altLang="fr-FR" dirty="0" smtClean="0"/>
              <a:t>置顶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>
          <a:xfrm flipV="1">
            <a:off x="6804279" y="2526792"/>
            <a:ext cx="2276856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08" y="430498"/>
            <a:ext cx="10515600" cy="1325563"/>
          </a:xfrm>
        </p:spPr>
        <p:txBody>
          <a:bodyPr/>
          <a:lstStyle/>
          <a:p>
            <a:r>
              <a:rPr lang="fr-FR" dirty="0" smtClean="0"/>
              <a:t>Clas</a:t>
            </a:r>
            <a:r>
              <a:rPr lang="fr-FR" altLang="zh-CN" dirty="0" smtClean="0"/>
              <a:t>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6705" y="2614446"/>
            <a:ext cx="1574673" cy="86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Class tab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28" idx="1"/>
          </p:cNvCxnSpPr>
          <p:nvPr/>
        </p:nvCxnSpPr>
        <p:spPr>
          <a:xfrm flipV="1">
            <a:off x="1881378" y="3036964"/>
            <a:ext cx="445962" cy="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90111" y="3298914"/>
            <a:ext cx="1994916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For classes </a:t>
            </a:r>
            <a:r>
              <a:rPr lang="fr-FR" altLang="zh-CN" dirty="0" err="1" smtClean="0"/>
              <a:t>joined</a:t>
            </a:r>
            <a:r>
              <a:rPr lang="fr-FR" altLang="zh-CN" dirty="0" smtClean="0"/>
              <a:t>, show </a:t>
            </a:r>
            <a:r>
              <a:rPr lang="fr-FR" altLang="zh-CN" dirty="0" err="1" smtClean="0"/>
              <a:t>joined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status</a:t>
            </a:r>
            <a:endParaRPr lang="fr-FR" dirty="0"/>
          </a:p>
        </p:txBody>
      </p:sp>
      <p:cxnSp>
        <p:nvCxnSpPr>
          <p:cNvPr id="8" name="Straight Arrow Connector 7"/>
          <p:cNvCxnSpPr>
            <a:stCxn id="28" idx="3"/>
            <a:endCxn id="6" idx="1"/>
          </p:cNvCxnSpPr>
          <p:nvPr/>
        </p:nvCxnSpPr>
        <p:spPr>
          <a:xfrm>
            <a:off x="3894393" y="3036964"/>
            <a:ext cx="795718" cy="85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79278" y="1504897"/>
            <a:ext cx="1994916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For classes NOT </a:t>
            </a:r>
            <a:r>
              <a:rPr lang="fr-FR" altLang="zh-CN" dirty="0" err="1" smtClean="0"/>
              <a:t>joined</a:t>
            </a:r>
            <a:r>
              <a:rPr lang="fr-FR" altLang="zh-CN" dirty="0" smtClean="0"/>
              <a:t>, </a:t>
            </a:r>
            <a:r>
              <a:rPr lang="fr-FR" altLang="zh-CN" dirty="0" err="1" smtClean="0"/>
              <a:t>ask</a:t>
            </a:r>
            <a:r>
              <a:rPr lang="fr-FR" altLang="zh-CN" dirty="0" smtClean="0"/>
              <a:t> for </a:t>
            </a:r>
            <a:r>
              <a:rPr lang="fr-FR" altLang="zh-CN" dirty="0" err="1" smtClean="0"/>
              <a:t>access</a:t>
            </a:r>
            <a:r>
              <a:rPr lang="fr-FR" altLang="zh-CN" dirty="0" smtClean="0"/>
              <a:t> code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28" idx="3"/>
            <a:endCxn id="12" idx="1"/>
          </p:cNvCxnSpPr>
          <p:nvPr/>
        </p:nvCxnSpPr>
        <p:spPr>
          <a:xfrm flipV="1">
            <a:off x="3894393" y="2102305"/>
            <a:ext cx="984885" cy="93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27340" y="2595325"/>
            <a:ext cx="1567053" cy="88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Show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available</a:t>
            </a:r>
            <a:r>
              <a:rPr lang="fr-FR" dirty="0" smtClean="0"/>
              <a:t> classes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9674545" y="2367816"/>
            <a:ext cx="1816608" cy="10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join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674545" y="4055752"/>
            <a:ext cx="1816608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approves</a:t>
            </a:r>
            <a:r>
              <a:rPr lang="fr-FR" dirty="0" smtClean="0"/>
              <a:t> </a:t>
            </a:r>
            <a:r>
              <a:rPr lang="fr-FR" dirty="0" err="1" smtClean="0"/>
              <a:t>thru</a:t>
            </a:r>
            <a:r>
              <a:rPr lang="fr-FR" dirty="0" smtClean="0"/>
              <a:t> admin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67" name="Straight Arrow Connector 66"/>
          <p:cNvCxnSpPr>
            <a:stCxn id="12" idx="3"/>
            <a:endCxn id="21" idx="1"/>
          </p:cNvCxnSpPr>
          <p:nvPr/>
        </p:nvCxnSpPr>
        <p:spPr>
          <a:xfrm flipV="1">
            <a:off x="6874194" y="2074095"/>
            <a:ext cx="432054" cy="2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2"/>
            <a:endCxn id="65" idx="0"/>
          </p:cNvCxnSpPr>
          <p:nvPr/>
        </p:nvCxnSpPr>
        <p:spPr>
          <a:xfrm>
            <a:off x="10582849" y="3388373"/>
            <a:ext cx="0" cy="66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7306248" y="1490857"/>
            <a:ext cx="1732027" cy="11664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cde?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9644445" y="832710"/>
            <a:ext cx="1846708" cy="117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 to </a:t>
            </a:r>
            <a:r>
              <a:rPr lang="fr-FR" dirty="0" err="1" smtClean="0"/>
              <a:t>Joined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 and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of test </a:t>
            </a:r>
            <a:r>
              <a:rPr lang="fr-FR" dirty="0" err="1" smtClean="0"/>
              <a:t>titles</a:t>
            </a:r>
            <a:endParaRPr lang="fr-FR" dirty="0"/>
          </a:p>
        </p:txBody>
      </p:sp>
      <p:cxnSp>
        <p:nvCxnSpPr>
          <p:cNvPr id="36" name="Straight Arrow Connector 35"/>
          <p:cNvCxnSpPr>
            <a:stCxn id="21" idx="3"/>
            <a:endCxn id="22" idx="1"/>
          </p:cNvCxnSpPr>
          <p:nvPr/>
        </p:nvCxnSpPr>
        <p:spPr>
          <a:xfrm flipV="1">
            <a:off x="9038275" y="1420449"/>
            <a:ext cx="606170" cy="6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64" idx="1"/>
          </p:cNvCxnSpPr>
          <p:nvPr/>
        </p:nvCxnSpPr>
        <p:spPr>
          <a:xfrm>
            <a:off x="9038275" y="2074095"/>
            <a:ext cx="636270" cy="8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5" idx="3"/>
            <a:endCxn id="22" idx="3"/>
          </p:cNvCxnSpPr>
          <p:nvPr/>
        </p:nvCxnSpPr>
        <p:spPr>
          <a:xfrm flipV="1">
            <a:off x="11491153" y="1420449"/>
            <a:ext cx="12700" cy="293400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5" idx="2"/>
          </p:cNvCxnSpPr>
          <p:nvPr/>
        </p:nvCxnSpPr>
        <p:spPr>
          <a:xfrm>
            <a:off x="10582849" y="4653160"/>
            <a:ext cx="0" cy="79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9418513" y="5261584"/>
            <a:ext cx="2328672" cy="114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Admin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sends</a:t>
            </a:r>
            <a:r>
              <a:rPr lang="fr-FR" dirty="0" smtClean="0"/>
              <a:t> a </a:t>
            </a:r>
            <a:r>
              <a:rPr lang="fr-FR" dirty="0" err="1" smtClean="0"/>
              <a:t>private</a:t>
            </a:r>
            <a:r>
              <a:rPr lang="fr-FR" dirty="0" smtClean="0"/>
              <a:t> message to the </a:t>
            </a:r>
            <a:r>
              <a:rPr lang="fr-FR" dirty="0" err="1" smtClean="0"/>
              <a:t>student</a:t>
            </a:r>
            <a:endParaRPr lang="fr-FR" dirty="0"/>
          </a:p>
        </p:txBody>
      </p:sp>
      <p:sp>
        <p:nvSpPr>
          <p:cNvPr id="84" name="Rectangle 83"/>
          <p:cNvSpPr/>
          <p:nvPr/>
        </p:nvSpPr>
        <p:spPr>
          <a:xfrm>
            <a:off x="7306248" y="3447328"/>
            <a:ext cx="1881377" cy="104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 </a:t>
            </a:r>
            <a:r>
              <a:rPr lang="fr-FR" dirty="0" err="1" smtClean="0"/>
              <a:t>status</a:t>
            </a:r>
            <a:r>
              <a:rPr lang="fr-FR" dirty="0" smtClean="0"/>
              <a:t> changes to </a:t>
            </a:r>
            <a:r>
              <a:rPr lang="fr-FR" dirty="0" err="1" smtClean="0"/>
              <a:t>Pending</a:t>
            </a:r>
            <a:r>
              <a:rPr lang="fr-FR" dirty="0" smtClean="0"/>
              <a:t> </a:t>
            </a:r>
            <a:r>
              <a:rPr lang="fr-FR" dirty="0" err="1" smtClean="0"/>
              <a:t>approval</a:t>
            </a:r>
            <a:endParaRPr lang="fr-FR" dirty="0"/>
          </a:p>
        </p:txBody>
      </p:sp>
      <p:cxnSp>
        <p:nvCxnSpPr>
          <p:cNvPr id="86" name="Straight Arrow Connector 85"/>
          <p:cNvCxnSpPr>
            <a:stCxn id="64" idx="1"/>
            <a:endCxn id="84" idx="0"/>
          </p:cNvCxnSpPr>
          <p:nvPr/>
        </p:nvCxnSpPr>
        <p:spPr>
          <a:xfrm flipH="1">
            <a:off x="8246937" y="2878095"/>
            <a:ext cx="1427608" cy="56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Q&amp;A flow – Pri2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9016" y="200526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Q &amp;A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712686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Search</a:t>
            </a:r>
            <a:r>
              <a:rPr lang="fr-FR" dirty="0" smtClean="0"/>
              <a:t> keyword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528458" y="202387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submit</a:t>
            </a:r>
            <a:r>
              <a:rPr lang="fr-FR" dirty="0" smtClean="0"/>
              <a:t> a question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945590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</a:t>
            </a:r>
            <a:r>
              <a:rPr lang="fr-FR" altLang="zh-CN" dirty="0" err="1" smtClean="0"/>
              <a:t>enerate</a:t>
            </a:r>
            <a:r>
              <a:rPr lang="fr-FR" altLang="zh-CN" dirty="0" smtClean="0"/>
              <a:t> a message </a:t>
            </a:r>
            <a:r>
              <a:rPr lang="fr-FR" dirty="0" smtClean="0"/>
              <a:t>at </a:t>
            </a:r>
            <a:r>
              <a:rPr lang="fr-FR" dirty="0" err="1" smtClean="0"/>
              <a:t>Inbox</a:t>
            </a:r>
            <a:endParaRPr lang="fr-FR" dirty="0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2106168" y="2383219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309838" y="2389570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542498" y="2389570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9125610" y="2389570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883174" y="3433974"/>
            <a:ext cx="1721984" cy="92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teacher</a:t>
            </a:r>
            <a:r>
              <a:rPr lang="fr-FR" dirty="0" smtClean="0"/>
              <a:t> at </a:t>
            </a:r>
            <a:r>
              <a:rPr lang="fr-FR" dirty="0" err="1" smtClean="0"/>
              <a:t>Inbox</a:t>
            </a:r>
            <a:r>
              <a:rPr lang="fr-FR" dirty="0" smtClean="0"/>
              <a:t> - </a:t>
            </a:r>
            <a:r>
              <a:rPr lang="fr-FR" dirty="0" err="1" smtClean="0"/>
              <a:t>Private</a:t>
            </a:r>
            <a:endParaRPr lang="fr-FR" dirty="0"/>
          </a:p>
        </p:txBody>
      </p:sp>
      <p:cxnSp>
        <p:nvCxnSpPr>
          <p:cNvPr id="23" name="Straight Arrow Connector 22"/>
          <p:cNvCxnSpPr>
            <a:stCxn id="9" idx="2"/>
            <a:endCxn id="21" idx="0"/>
          </p:cNvCxnSpPr>
          <p:nvPr/>
        </p:nvCxnSpPr>
        <p:spPr>
          <a:xfrm>
            <a:off x="10744166" y="2767522"/>
            <a:ext cx="0" cy="66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67712" y="3411954"/>
            <a:ext cx="2359880" cy="10349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notices a question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student</a:t>
            </a:r>
            <a:r>
              <a:rPr lang="fr-FR" dirty="0" smtClean="0"/>
              <a:t> at </a:t>
            </a:r>
            <a:r>
              <a:rPr lang="fr-FR" dirty="0" err="1" smtClean="0"/>
              <a:t>Inbox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admin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096000" y="3504372"/>
            <a:ext cx="2203670" cy="850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replies back the question</a:t>
            </a:r>
            <a:endParaRPr lang="fr-FR" dirty="0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 flipV="1">
            <a:off x="4627592" y="3929413"/>
            <a:ext cx="1468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1" idx="1"/>
          </p:cNvCxnSpPr>
          <p:nvPr/>
        </p:nvCxnSpPr>
        <p:spPr>
          <a:xfrm flipV="1">
            <a:off x="8299670" y="3897286"/>
            <a:ext cx="1583504" cy="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364" y="4743491"/>
            <a:ext cx="2176306" cy="10742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If the Q&amp;A </a:t>
            </a:r>
            <a:r>
              <a:rPr lang="fr-FR" dirty="0" err="1" smtClean="0"/>
              <a:t>applies</a:t>
            </a:r>
            <a:r>
              <a:rPr lang="fr-FR" dirty="0" smtClean="0"/>
              <a:t> to all,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adds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base. </a:t>
            </a:r>
            <a:endParaRPr lang="fr-FR" dirty="0"/>
          </a:p>
        </p:txBody>
      </p:sp>
      <p:sp>
        <p:nvSpPr>
          <p:cNvPr id="34" name="Diamond 33"/>
          <p:cNvSpPr/>
          <p:nvPr/>
        </p:nvSpPr>
        <p:spPr>
          <a:xfrm>
            <a:off x="4945346" y="1877568"/>
            <a:ext cx="1618556" cy="10424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If not </a:t>
            </a:r>
            <a:r>
              <a:rPr lang="fr-FR" dirty="0" err="1" smtClean="0"/>
              <a:t>found</a:t>
            </a:r>
            <a:endParaRPr lang="fr-FR" dirty="0"/>
          </a:p>
        </p:txBody>
      </p:sp>
      <p:cxnSp>
        <p:nvCxnSpPr>
          <p:cNvPr id="36" name="Straight Arrow Connector 35"/>
          <p:cNvCxnSpPr>
            <a:stCxn id="26" idx="2"/>
            <a:endCxn id="33" idx="0"/>
          </p:cNvCxnSpPr>
          <p:nvPr/>
        </p:nvCxnSpPr>
        <p:spPr>
          <a:xfrm>
            <a:off x="7197835" y="4354454"/>
            <a:ext cx="13682" cy="38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9016" y="6132576"/>
            <a:ext cx="542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r>
              <a:rPr lang="fr-FR" dirty="0" smtClean="0"/>
              <a:t> back messages </a:t>
            </a:r>
            <a:r>
              <a:rPr lang="fr-FR" dirty="0" err="1" smtClean="0"/>
              <a:t>received</a:t>
            </a:r>
            <a:r>
              <a:rPr lang="fr-FR" dirty="0" smtClean="0"/>
              <a:t> in </a:t>
            </a:r>
            <a:r>
              <a:rPr lang="fr-FR" dirty="0" err="1" smtClean="0"/>
              <a:t>Inbox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2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330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Students app flow</vt:lpstr>
      <vt:lpstr>First experience flow – sign up</vt:lpstr>
      <vt:lpstr>Second experience flow</vt:lpstr>
      <vt:lpstr>Test flow</vt:lpstr>
      <vt:lpstr>Inbox flow  Announcement, Private (no reply)</vt:lpstr>
      <vt:lpstr>Class</vt:lpstr>
      <vt:lpstr>Q&amp;A flow – Pri2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account management flow</dc:title>
  <dc:creator>吴斐</dc:creator>
  <cp:lastModifiedBy>吴斐</cp:lastModifiedBy>
  <cp:revision>33</cp:revision>
  <dcterms:created xsi:type="dcterms:W3CDTF">2014-09-16T06:11:05Z</dcterms:created>
  <dcterms:modified xsi:type="dcterms:W3CDTF">2014-10-04T07:48:07Z</dcterms:modified>
</cp:coreProperties>
</file>