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2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1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30CC-5E1C-401D-9D52-30AADE1092E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4C6ACD-CE18-4832-8E84-72F7AF7502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9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5C2EC-1F00-4118-ACAC-008AD7DD6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中期考核答辩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D770C-0EA2-4E0B-9AF8-CD08CEC59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吴佳杨</a:t>
            </a:r>
          </a:p>
        </p:txBody>
      </p:sp>
    </p:spTree>
    <p:extLst>
      <p:ext uri="{BB962C8B-B14F-4D97-AF65-F5344CB8AC3E}">
        <p14:creationId xmlns:p14="http://schemas.microsoft.com/office/powerpoint/2010/main" val="35720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290C9-314D-45DD-9B58-E5406976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99B78-5B07-42CE-8C36-C824CF5C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1B692-A87E-4469-BF58-47550AF8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0" y="0"/>
            <a:ext cx="1166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0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54B95-37A1-4296-8C34-3BF3BDEE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 err="1"/>
              <a:t>knn</a:t>
            </a:r>
            <a:r>
              <a:rPr lang="zh-CN" altLang="en-US" dirty="0"/>
              <a:t>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8660-9F1C-4E9B-B9E0-E6569CE6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</a:t>
            </a:r>
            <a:r>
              <a:rPr lang="zh-CN" altLang="zh-CN" b="1" dirty="0"/>
              <a:t>尝试优化</a:t>
            </a:r>
            <a:endParaRPr lang="zh-CN" altLang="zh-CN" dirty="0"/>
          </a:p>
          <a:p>
            <a:r>
              <a:rPr lang="en-US" altLang="zh-CN" b="1" dirty="0"/>
              <a:t>	</a:t>
            </a:r>
            <a:r>
              <a:rPr lang="zh-CN" altLang="zh-CN" dirty="0"/>
              <a:t>尝试动态扩充训练集，即：将分类完毕的测试集数据并入训练集，并对之后的测试集产生效果。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似乎。。好像。。</a:t>
            </a:r>
            <a:r>
              <a:rPr lang="en-US" altLang="zh-CN" dirty="0"/>
              <a:t>k</a:t>
            </a:r>
            <a:r>
              <a:rPr lang="zh-CN" altLang="zh-CN" dirty="0"/>
              <a:t>在</a:t>
            </a:r>
            <a:r>
              <a:rPr lang="en-US" altLang="zh-CN" dirty="0"/>
              <a:t>[1,50]</a:t>
            </a:r>
            <a:r>
              <a:rPr lang="zh-CN" altLang="zh-CN" dirty="0"/>
              <a:t>之间的时候，准确率真的上升了一些？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94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2D451-64B9-48D6-8AD0-F8348FAA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E823B-100F-4126-B9DB-5C5EABD3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990094-7EF8-4C90-B4B5-15B505BE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0" y="0"/>
            <a:ext cx="1166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D0922-0CC6-46B3-9ECA-222A7E75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045CD-1E50-43FF-9E4D-8A6890B2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这是我第一次做答辩</a:t>
            </a:r>
            <a:r>
              <a:rPr lang="en-US" altLang="zh-CN" dirty="0"/>
              <a:t>ppt</a:t>
            </a:r>
            <a:r>
              <a:rPr lang="zh-CN" altLang="en-US" dirty="0"/>
              <a:t>，答辩</a:t>
            </a:r>
            <a:r>
              <a:rPr lang="en-US" altLang="zh-CN" dirty="0"/>
              <a:t>ppt</a:t>
            </a:r>
            <a:r>
              <a:rPr lang="zh-CN" altLang="en-US" dirty="0"/>
              <a:t>应该是这么做的吧？</a:t>
            </a:r>
            <a:endParaRPr lang="en-US" altLang="zh-CN" dirty="0"/>
          </a:p>
          <a:p>
            <a:r>
              <a:rPr lang="zh-CN" altLang="en-US" dirty="0"/>
              <a:t>说实话我太菜了，只完成了最简单的两个算法，而且代码复杂的我自己都不好意思了。（二分</a:t>
            </a:r>
            <a:r>
              <a:rPr lang="en-US" altLang="zh-CN" dirty="0"/>
              <a:t>k-means</a:t>
            </a:r>
            <a:r>
              <a:rPr lang="zh-CN" altLang="en-US" dirty="0"/>
              <a:t>只完成了一半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但是不管怎么说，还是要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1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1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0E4DE-B9D8-49DB-9AB6-5E02FBF2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ACB1C-2645-4765-A867-77D562EA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0104"/>
          </a:xfrm>
        </p:spPr>
        <p:txBody>
          <a:bodyPr>
            <a:noAutofit/>
          </a:bodyPr>
          <a:lstStyle/>
          <a:p>
            <a:r>
              <a:rPr lang="zh-CN" altLang="en-US" sz="1200" b="1" dirty="0"/>
              <a:t>任务要求： </a:t>
            </a:r>
          </a:p>
          <a:p>
            <a:r>
              <a:rPr lang="zh-CN" altLang="en-US" sz="1200" b="1" dirty="0"/>
              <a:t>首先恭喜大家坚持到了 </a:t>
            </a:r>
            <a:r>
              <a:rPr lang="en-US" altLang="zh-CN" sz="1200" b="1" dirty="0"/>
              <a:t>QG </a:t>
            </a:r>
            <a:r>
              <a:rPr lang="zh-CN" altLang="en-US" sz="1200" b="1" dirty="0"/>
              <a:t>工作室数据挖掘组中期考核，坚持到这里不容易。下 面就是我们简简单单的中期考核了，具体考核要求如下： </a:t>
            </a:r>
          </a:p>
          <a:p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）从下列 </a:t>
            </a:r>
            <a:r>
              <a:rPr lang="en-US" altLang="zh-CN" sz="1200" b="1" dirty="0"/>
              <a:t>10 </a:t>
            </a:r>
            <a:r>
              <a:rPr lang="zh-CN" altLang="en-US" sz="1200" b="1" dirty="0"/>
              <a:t>个算法中任选两个实现，有余力的同学可以实现更多算法（基 础任务：实现两个；建议任务：实现四个） </a:t>
            </a:r>
          </a:p>
          <a:p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）算法需实现两种形式：</a:t>
            </a:r>
            <a:r>
              <a:rPr lang="en-US" altLang="zh-CN" sz="1200" b="1" dirty="0"/>
              <a:t>1. </a:t>
            </a:r>
            <a:r>
              <a:rPr lang="zh-CN" altLang="en-US" sz="1200" b="1" dirty="0"/>
              <a:t>只允许使用 </a:t>
            </a:r>
            <a:r>
              <a:rPr lang="en-US" altLang="zh-CN" sz="1200" b="1" dirty="0" err="1"/>
              <a:t>numpy,pandas,matplotlib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三个主要 库进行算法的编写实现；不允许调用 </a:t>
            </a:r>
            <a:r>
              <a:rPr lang="en-US" altLang="zh-CN" sz="1200" b="1" dirty="0" err="1"/>
              <a:t>Sklearn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库。</a:t>
            </a:r>
            <a:r>
              <a:rPr lang="en-US" altLang="zh-CN" sz="1200" b="1" dirty="0"/>
              <a:t>2.</a:t>
            </a:r>
            <a:r>
              <a:rPr lang="zh-CN" altLang="en-US" sz="1200" b="1" dirty="0"/>
              <a:t>使用 </a:t>
            </a:r>
            <a:r>
              <a:rPr lang="en-US" altLang="zh-CN" sz="1200" b="1" dirty="0" err="1"/>
              <a:t>Sklearn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库中的模型实 现算法。将自己实现的算法和调用库的算法进行对比评估。 </a:t>
            </a:r>
          </a:p>
          <a:p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）部分数据集放在了 </a:t>
            </a:r>
            <a:r>
              <a:rPr lang="en-US" altLang="zh-CN" sz="1200" b="1" dirty="0"/>
              <a:t>data </a:t>
            </a:r>
            <a:r>
              <a:rPr lang="zh-CN" altLang="en-US" sz="1200" b="1" dirty="0"/>
              <a:t>文件夹中，或者附带了下载链接。对数据集信息不 了解的可以自行查看相关的数据集介绍文件，或者自行百度查找相关数据集介绍。</a:t>
            </a:r>
          </a:p>
          <a:p>
            <a:r>
              <a:rPr lang="zh-CN" altLang="en-US" sz="1200" b="1" dirty="0"/>
              <a:t> </a:t>
            </a:r>
          </a:p>
          <a:p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）这次中期考核要求实现详细文档。详细文档内容应包括数据集的处理，算 法步骤和思想，算法实现结果评估，不足和优化之处等（可以自行编写）。详细 文档封面放在附件中。 </a:t>
            </a:r>
          </a:p>
          <a:p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）中期考核还需要制作答辩 </a:t>
            </a:r>
            <a:r>
              <a:rPr lang="en-US" altLang="zh-CN" sz="1200" b="1" dirty="0"/>
              <a:t>ppt</a:t>
            </a:r>
            <a:r>
              <a:rPr lang="zh-CN" altLang="en-US" sz="1200" b="1" dirty="0"/>
              <a:t>，答辩时间为 </a:t>
            </a:r>
            <a:r>
              <a:rPr lang="en-US" altLang="zh-CN" sz="1200" b="1" dirty="0"/>
              <a:t>3 </a:t>
            </a:r>
            <a:r>
              <a:rPr lang="zh-CN" altLang="en-US" sz="1200" b="1" dirty="0"/>
              <a:t>分钟，大家把握好时间制作 </a:t>
            </a:r>
            <a:r>
              <a:rPr lang="en-US" altLang="zh-CN" sz="1200" b="1" dirty="0"/>
              <a:t>ppt</a:t>
            </a:r>
            <a:r>
              <a:rPr lang="zh-CN" altLang="en-US" sz="1200" b="1" dirty="0"/>
              <a:t>。 </a:t>
            </a:r>
          </a:p>
          <a:p>
            <a:r>
              <a:rPr lang="zh-CN" altLang="en-US" sz="1200" b="1" dirty="0"/>
              <a:t>注意：中期考核时限为一星期，各位需要在下星期五大组培训之前将自己的代码、 详细报告文档和中期答辩 </a:t>
            </a:r>
            <a:r>
              <a:rPr lang="en-US" altLang="zh-CN" sz="1200" b="1" dirty="0"/>
              <a:t>ppt </a:t>
            </a:r>
            <a:r>
              <a:rPr lang="zh-CN" altLang="en-US" sz="1200" b="1" dirty="0"/>
              <a:t>放到 </a:t>
            </a:r>
            <a:r>
              <a:rPr lang="en-US" altLang="zh-CN" sz="1200" b="1" dirty="0" err="1"/>
              <a:t>github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并且发给对应的导师。文档需要 </a:t>
            </a:r>
            <a:r>
              <a:rPr lang="en-US" altLang="zh-CN" sz="1200" b="1" dirty="0"/>
              <a:t>word </a:t>
            </a:r>
            <a:r>
              <a:rPr lang="zh-CN" altLang="en-US" sz="1200" b="1" dirty="0"/>
              <a:t>格式和 </a:t>
            </a:r>
            <a:r>
              <a:rPr lang="en-US" altLang="zh-CN" sz="1200" b="1" dirty="0"/>
              <a:t>pdf </a:t>
            </a:r>
            <a:r>
              <a:rPr lang="zh-CN" altLang="en-US" sz="1200" b="1" dirty="0"/>
              <a:t>格式。</a:t>
            </a:r>
          </a:p>
        </p:txBody>
      </p:sp>
    </p:spTree>
    <p:extLst>
      <p:ext uri="{BB962C8B-B14F-4D97-AF65-F5344CB8AC3E}">
        <p14:creationId xmlns:p14="http://schemas.microsoft.com/office/powerpoint/2010/main" val="38401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4EBFE-65C7-42B6-A186-A29A879F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K-means </a:t>
            </a:r>
            <a:r>
              <a:rPr lang="zh-CN" altLang="en-US" dirty="0"/>
              <a:t>算法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7C17D-58F2-4F02-92E3-4310B70D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考核要求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）基本任务： </a:t>
            </a:r>
          </a:p>
          <a:p>
            <a:r>
              <a:rPr lang="zh-CN" altLang="en-US" dirty="0"/>
              <a:t>  内容一：理解 </a:t>
            </a:r>
            <a:r>
              <a:rPr lang="en-US" altLang="zh-CN" dirty="0"/>
              <a:t>k-means </a:t>
            </a:r>
            <a:r>
              <a:rPr lang="zh-CN" altLang="en-US" dirty="0"/>
              <a:t>算法的思想 </a:t>
            </a:r>
          </a:p>
          <a:p>
            <a:r>
              <a:rPr lang="zh-CN" altLang="en-US" dirty="0"/>
              <a:t>  内容二：使用 </a:t>
            </a:r>
            <a:r>
              <a:rPr lang="en-US" altLang="zh-CN" dirty="0"/>
              <a:t>python </a:t>
            </a:r>
            <a:r>
              <a:rPr lang="zh-CN" altLang="en-US" dirty="0"/>
              <a:t>实现 </a:t>
            </a:r>
            <a:r>
              <a:rPr lang="en-US" altLang="zh-CN" dirty="0"/>
              <a:t>k-means </a:t>
            </a:r>
            <a:r>
              <a:rPr lang="zh-CN" altLang="en-US" dirty="0"/>
              <a:t>算法 </a:t>
            </a:r>
          </a:p>
          <a:p>
            <a:r>
              <a:rPr lang="zh-CN" altLang="en-US" dirty="0"/>
              <a:t>  内容三：使用 </a:t>
            </a:r>
            <a:r>
              <a:rPr lang="en-US" altLang="zh-CN" dirty="0"/>
              <a:t>Iris </a:t>
            </a:r>
            <a:r>
              <a:rPr lang="zh-CN" altLang="en-US" dirty="0"/>
              <a:t>数据集进行测试 </a:t>
            </a:r>
          </a:p>
          <a:p>
            <a:r>
              <a:rPr lang="zh-CN" altLang="en-US" dirty="0"/>
              <a:t>  内容四：对参数 </a:t>
            </a:r>
            <a:r>
              <a:rPr lang="en-US" altLang="zh-CN" dirty="0"/>
              <a:t>k </a:t>
            </a:r>
            <a:r>
              <a:rPr lang="zh-CN" altLang="en-US" dirty="0"/>
              <a:t>进行调整，记录结果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）进阶任务： </a:t>
            </a:r>
          </a:p>
          <a:p>
            <a:r>
              <a:rPr lang="zh-CN" altLang="en-US" dirty="0"/>
              <a:t>  实现二分 </a:t>
            </a:r>
            <a:r>
              <a:rPr lang="en-US" altLang="zh-CN" dirty="0"/>
              <a:t>k-means </a:t>
            </a:r>
            <a:r>
              <a:rPr lang="zh-CN" altLang="en-US" dirty="0"/>
              <a:t>代码并测试，并进行比较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数据集 </a:t>
            </a:r>
          </a:p>
          <a:p>
            <a:r>
              <a:rPr lang="zh-CN" altLang="en-US" dirty="0"/>
              <a:t>  数据集名称：</a:t>
            </a:r>
            <a:r>
              <a:rPr lang="en-US" altLang="zh-CN" dirty="0"/>
              <a:t>Iris </a:t>
            </a:r>
            <a:r>
              <a:rPr lang="zh-CN" altLang="en-US" dirty="0"/>
              <a:t>数据集 </a:t>
            </a:r>
          </a:p>
        </p:txBody>
      </p:sp>
    </p:spTree>
    <p:extLst>
      <p:ext uri="{BB962C8B-B14F-4D97-AF65-F5344CB8AC3E}">
        <p14:creationId xmlns:p14="http://schemas.microsoft.com/office/powerpoint/2010/main" val="238667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B99C2-7AD2-4A40-BBA5-38365DD1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83894-39DF-4A4B-B76F-DFA6A602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E6020-D899-40DD-9EF1-024807AE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0" y="0"/>
            <a:ext cx="1166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2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433E8-5F99-4722-9CC9-E3E3C314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34E57-0DB7-405A-813E-090B842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数据集的处理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用 </a:t>
            </a:r>
            <a:r>
              <a:rPr lang="en-US" altLang="zh-CN" dirty="0"/>
              <a:t>pandas </a:t>
            </a:r>
            <a:r>
              <a:rPr lang="zh-CN" altLang="en-US" dirty="0"/>
              <a:t>库的 </a:t>
            </a:r>
            <a:r>
              <a:rPr lang="en-US" altLang="zh-CN" dirty="0" err="1"/>
              <a:t>read_csv</a:t>
            </a:r>
            <a:r>
              <a:rPr lang="en-US" altLang="zh-CN" dirty="0"/>
              <a:t> </a:t>
            </a:r>
            <a:r>
              <a:rPr lang="zh-CN" altLang="en-US" dirty="0"/>
              <a:t>函数读取数据并转化为 </a:t>
            </a:r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形式，取 除了最后一列的所有列作为训练集。 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算法步骤和思想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从数据集中随机选取 </a:t>
            </a:r>
            <a:r>
              <a:rPr lang="en-US" altLang="zh-CN" dirty="0"/>
              <a:t>k </a:t>
            </a:r>
            <a:r>
              <a:rPr lang="zh-CN" altLang="en-US" dirty="0"/>
              <a:t>个点作为聚类中心，将数据集中每个点划分到最 近的聚类中并重新计算聚类中心，重复执行上一步直到不再有点被划分至不同的 聚类中。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同时要注意函数的复用。 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算法实现结果评估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 	</a:t>
            </a:r>
            <a:r>
              <a:rPr lang="zh-CN" altLang="en-US" dirty="0"/>
              <a:t>见对比图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不足之处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en-US" altLang="zh-CN" dirty="0" err="1"/>
              <a:t>sklearn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k-means </a:t>
            </a:r>
            <a:r>
              <a:rPr lang="zh-CN" altLang="en-US" dirty="0"/>
              <a:t>比起来，我这个耗时更久，而且代码不是很简洁。 </a:t>
            </a:r>
          </a:p>
        </p:txBody>
      </p:sp>
    </p:spTree>
    <p:extLst>
      <p:ext uri="{BB962C8B-B14F-4D97-AF65-F5344CB8AC3E}">
        <p14:creationId xmlns:p14="http://schemas.microsoft.com/office/powerpoint/2010/main" val="56370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7BDFE-93FA-4693-B138-39FC367F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9BEF4-E9D9-4AE1-98DF-0E8BE64B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B1826-342D-41B1-A6C1-E385D0B4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0" y="0"/>
            <a:ext cx="1166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CC5B1-BE57-478F-BDA8-49F7F060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二、</a:t>
            </a:r>
            <a:r>
              <a:rPr lang="en-US" altLang="zh-CN" b="1" dirty="0"/>
              <a:t>k</a:t>
            </a:r>
            <a:r>
              <a:rPr lang="zh-CN" altLang="zh-CN" b="1" dirty="0"/>
              <a:t>近邻算法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3060B-E78B-4715-834A-6555F0C3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考核要求</a:t>
            </a: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）基本任务：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内容一：理解</a:t>
            </a:r>
            <a:r>
              <a:rPr lang="en-US" altLang="zh-CN" dirty="0"/>
              <a:t>KNN</a:t>
            </a:r>
            <a:r>
              <a:rPr lang="zh-CN" altLang="zh-CN" dirty="0"/>
              <a:t>算法的思想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内容二：使用</a:t>
            </a:r>
            <a:r>
              <a:rPr lang="en-US" altLang="zh-CN" dirty="0"/>
              <a:t>Python</a:t>
            </a:r>
            <a:r>
              <a:rPr lang="zh-CN" altLang="zh-CN" dirty="0"/>
              <a:t>实现</a:t>
            </a:r>
            <a:r>
              <a:rPr lang="en-US" altLang="zh-CN" dirty="0"/>
              <a:t>KNN</a:t>
            </a:r>
            <a:r>
              <a:rPr lang="zh-CN" altLang="zh-CN" dirty="0"/>
              <a:t>算法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内容三：使用</a:t>
            </a:r>
            <a:r>
              <a:rPr lang="en-US" altLang="zh-CN" dirty="0"/>
              <a:t>Iris</a:t>
            </a:r>
            <a:r>
              <a:rPr lang="zh-CN" altLang="zh-CN" dirty="0"/>
              <a:t>数据集进行测试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内容四：记录测试结果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）进阶任务：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自行优化</a:t>
            </a:r>
            <a:r>
              <a:rPr lang="en-US" altLang="zh-CN" dirty="0"/>
              <a:t>KNN</a:t>
            </a:r>
            <a:r>
              <a:rPr lang="zh-CN" altLang="zh-CN" dirty="0"/>
              <a:t>算法并进行代码测试</a:t>
            </a:r>
          </a:p>
          <a:p>
            <a:r>
              <a:rPr lang="en-US" altLang="zh-CN" b="1" dirty="0"/>
              <a:t>2. </a:t>
            </a:r>
            <a:r>
              <a:rPr lang="zh-CN" altLang="zh-CN" b="1" dirty="0"/>
              <a:t>数据集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数据集名称：</a:t>
            </a:r>
            <a:r>
              <a:rPr lang="en-US" altLang="zh-CN" dirty="0"/>
              <a:t>Iris </a:t>
            </a:r>
            <a:r>
              <a:rPr lang="zh-CN" altLang="zh-CN" dirty="0"/>
              <a:t>数据集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29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CD74C-38EC-4274-A41A-3916ED06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891FE-8269-46B6-8926-0CAB4710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7DA92-9193-45AE-9355-FB4A3372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0" y="0"/>
            <a:ext cx="1166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4B05C-B327-44FF-83C3-EE9EE9F9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3EAA9-72A3-4082-A11B-CB3AD2B4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数据集的处理</a:t>
            </a:r>
          </a:p>
          <a:p>
            <a:r>
              <a:rPr lang="zh-CN" altLang="en-US" dirty="0"/>
              <a:t>	用</a:t>
            </a:r>
            <a:r>
              <a:rPr lang="en-US" altLang="zh-CN" dirty="0"/>
              <a:t>pandas</a:t>
            </a:r>
            <a:r>
              <a:rPr lang="zh-CN" altLang="en-US" dirty="0"/>
              <a:t>库的</a:t>
            </a:r>
            <a:r>
              <a:rPr lang="en-US" altLang="zh-CN" dirty="0" err="1"/>
              <a:t>read_csv</a:t>
            </a:r>
            <a:r>
              <a:rPr lang="zh-CN" altLang="en-US" dirty="0"/>
              <a:t>函数读取数据并转化为</a:t>
            </a:r>
            <a:r>
              <a:rPr lang="en-US" altLang="zh-CN" dirty="0" err="1"/>
              <a:t>Dataframe</a:t>
            </a:r>
            <a:r>
              <a:rPr lang="zh-CN" altLang="en-US" dirty="0"/>
              <a:t>形式，先剔除重复值，再随机选取</a:t>
            </a:r>
            <a:r>
              <a:rPr lang="en-US" altLang="zh-CN" dirty="0"/>
              <a:t>70%</a:t>
            </a:r>
            <a:r>
              <a:rPr lang="zh-CN" altLang="en-US" dirty="0"/>
              <a:t>作为训练集，将剩下的</a:t>
            </a:r>
            <a:r>
              <a:rPr lang="en-US" altLang="zh-CN" dirty="0"/>
              <a:t>30%</a:t>
            </a:r>
            <a:r>
              <a:rPr lang="zh-CN" altLang="en-US" dirty="0"/>
              <a:t>剔除答案作为测试集。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算法步骤和思想</a:t>
            </a:r>
          </a:p>
          <a:p>
            <a:r>
              <a:rPr lang="zh-CN" altLang="en-US" dirty="0"/>
              <a:t>	针对测试集中的每条数据集，在训练集中找出离他最近的</a:t>
            </a:r>
            <a:r>
              <a:rPr lang="en-US" altLang="zh-CN" dirty="0"/>
              <a:t>k</a:t>
            </a:r>
            <a:r>
              <a:rPr lang="zh-CN" altLang="en-US" dirty="0"/>
              <a:t>个点，将该数据划分给这些点中数量最多的类。</a:t>
            </a:r>
          </a:p>
          <a:p>
            <a:r>
              <a:rPr lang="zh-CN" altLang="en-US" dirty="0"/>
              <a:t>	同时要注意函数的复用。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算法实现结果评估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见对比图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不足之处</a:t>
            </a:r>
          </a:p>
          <a:p>
            <a:r>
              <a:rPr lang="zh-CN" altLang="en-US" dirty="0"/>
              <a:t>	与</a:t>
            </a:r>
            <a:r>
              <a:rPr lang="en-US" altLang="zh-CN" dirty="0" err="1"/>
              <a:t>sklearn</a:t>
            </a:r>
            <a:r>
              <a:rPr lang="zh-CN" altLang="en-US" dirty="0"/>
              <a:t>的</a:t>
            </a:r>
            <a:r>
              <a:rPr lang="en-US" altLang="zh-CN" dirty="0" err="1"/>
              <a:t>knn</a:t>
            </a:r>
            <a:r>
              <a:rPr lang="zh-CN" altLang="en-US" dirty="0"/>
              <a:t>比起来，我这个耗时更久，而且代码不是很简洁。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27509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866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画廊</vt:lpstr>
      <vt:lpstr>中期考核答辩</vt:lpstr>
      <vt:lpstr>PowerPoint 演示文稿</vt:lpstr>
      <vt:lpstr>一、K-means 算法  </vt:lpstr>
      <vt:lpstr>PowerPoint 演示文稿</vt:lpstr>
      <vt:lpstr>PowerPoint 演示文稿</vt:lpstr>
      <vt:lpstr>PowerPoint 演示文稿</vt:lpstr>
      <vt:lpstr>二、k近邻算法 </vt:lpstr>
      <vt:lpstr>PowerPoint 演示文稿</vt:lpstr>
      <vt:lpstr>PowerPoint 演示文稿</vt:lpstr>
      <vt:lpstr>PowerPoint 演示文稿</vt:lpstr>
      <vt:lpstr>针对knn的优化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中期考核答辩</dc:title>
  <dc:creator>吴佳杨</dc:creator>
  <cp:lastModifiedBy>吴佳杨</cp:lastModifiedBy>
  <cp:revision>3</cp:revision>
  <dcterms:created xsi:type="dcterms:W3CDTF">2020-04-24T10:21:19Z</dcterms:created>
  <dcterms:modified xsi:type="dcterms:W3CDTF">2020-04-24T10:49:58Z</dcterms:modified>
</cp:coreProperties>
</file>