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sldIdLst>
    <p:sldId id="371" r:id="rId3"/>
    <p:sldId id="372" r:id="rId4"/>
    <p:sldId id="373" r:id="rId5"/>
    <p:sldId id="378" r:id="rId6"/>
    <p:sldId id="267" r:id="rId7"/>
    <p:sldId id="346" r:id="rId8"/>
    <p:sldId id="370" r:id="rId9"/>
    <p:sldId id="347" r:id="rId10"/>
    <p:sldId id="351" r:id="rId11"/>
    <p:sldId id="374" r:id="rId12"/>
    <p:sldId id="341" r:id="rId13"/>
    <p:sldId id="270" r:id="rId14"/>
    <p:sldId id="340" r:id="rId15"/>
    <p:sldId id="375" r:id="rId16"/>
    <p:sldId id="350" r:id="rId17"/>
    <p:sldId id="355" r:id="rId18"/>
    <p:sldId id="369" r:id="rId19"/>
    <p:sldId id="376" r:id="rId20"/>
    <p:sldId id="360" r:id="rId21"/>
    <p:sldId id="345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38" r:id="rId31"/>
    <p:sldId id="3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" y="8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6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26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67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81952" y="3115748"/>
            <a:ext cx="2028120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</a:t>
            </a:r>
            <a:r>
              <a:rPr lang="en-US" altLang="zh-CN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“栈”</a:t>
            </a: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2020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35508" y="5963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主讲人：何家浩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7083F6-D5C9-4311-A21E-D712CD76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1ADCDA-0C83-4131-8EF8-C7C09173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>
            <a:extLst>
              <a:ext uri="{FF2B5EF4-FFF2-40B4-BE49-F238E27FC236}">
                <a16:creationId xmlns:a16="http://schemas.microsoft.com/office/drawing/2014/main" id="{743E1D6E-FA22-4F8D-8B90-23BE6F00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975F5E-76CF-441E-B2B6-CB479A56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94735D-DCD6-42D0-B7EB-C27232C516E8}"/>
              </a:ext>
            </a:extLst>
          </p:cNvPr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5DB20-2F92-457A-A86A-492098C3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0C81B-E282-4DD5-986F-F019D4733623}"/>
              </a:ext>
            </a:extLst>
          </p:cNvPr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F1FA6-9BFD-4489-BFC1-888B0E6A2F9B}"/>
              </a:ext>
            </a:extLst>
          </p:cNvPr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F88CB-7299-4AB0-80D6-54985C23C8E0}"/>
              </a:ext>
            </a:extLst>
          </p:cNvPr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ADD04-8075-4CA4-AA09-5F17F3C3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81A006-09FD-440C-A2B5-4E8AE779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EE975-55BD-4492-A565-399C38D6EFEB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8B1F4DD-2153-443A-9FDC-22F80150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AE4EEB2-A97E-41C9-AF52-879A557A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66069E-4B33-4C99-89FF-F493FA32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473D4D6-3434-4F30-A386-6F4D519A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5970274-1523-43AD-81D8-8C205E4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C8B6D16-CDF9-483F-8359-1251B3CF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070D77C-302B-4B09-ACF7-1594D271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2471A27-C989-47EE-BB28-894C211F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E1F8F3-7F19-4025-8A01-6661241A1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5B9A68C-559B-451B-8C3A-0FFF9FEC7CC0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46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84155-C7C5-4836-A432-513B09D9F433}"/>
              </a:ext>
            </a:extLst>
          </p:cNvPr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</a:p>
        </p:txBody>
      </p:sp>
    </p:spTree>
    <p:extLst>
      <p:ext uri="{BB962C8B-B14F-4D97-AF65-F5344CB8AC3E}">
        <p14:creationId xmlns:p14="http://schemas.microsoft.com/office/powerpoint/2010/main" val="17544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AA14B3-FD7C-4B7F-BAFA-5C65BD403AA2}"/>
              </a:ext>
            </a:extLst>
          </p:cNvPr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0A90C7-21C9-48A5-B4D6-12E6144DA190}"/>
              </a:ext>
            </a:extLst>
          </p:cNvPr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821A4-43CD-4CB7-92F4-40CD29D7ED16}"/>
              </a:ext>
            </a:extLst>
          </p:cNvPr>
          <p:cNvSpPr txBox="1"/>
          <p:nvPr/>
        </p:nvSpPr>
        <p:spPr>
          <a:xfrm>
            <a:off x="695325" y="1544472"/>
            <a:ext cx="9082343" cy="185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04411-09F6-470D-A3BF-85A40E448CBE}"/>
              </a:ext>
            </a:extLst>
          </p:cNvPr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34415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827300" y="1082807"/>
            <a:ext cx="9082343" cy="478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AED88-E69F-4527-A2A4-97F1490EEFEC}"/>
              </a:ext>
            </a:extLst>
          </p:cNvPr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  <p:extLst>
      <p:ext uri="{BB962C8B-B14F-4D97-AF65-F5344CB8AC3E}">
        <p14:creationId xmlns:p14="http://schemas.microsoft.com/office/powerpoint/2010/main" val="1823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31B53C-D802-452B-9631-B17C9742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75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>
            <a:extLst>
              <a:ext uri="{FF2B5EF4-FFF2-40B4-BE49-F238E27FC236}">
                <a16:creationId xmlns:a16="http://schemas.microsoft.com/office/drawing/2014/main" id="{E5421A98-646C-4C03-B7AD-3F92A784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>
            <a:extLst>
              <a:ext uri="{FF2B5EF4-FFF2-40B4-BE49-F238E27FC236}">
                <a16:creationId xmlns:a16="http://schemas.microsoft.com/office/drawing/2014/main" id="{0C3D4885-67E6-45BA-BA0E-7190765ACAC3}"/>
              </a:ext>
            </a:extLst>
          </p:cNvPr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9461E21E-579E-47F0-9F78-429ECA68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E54CFEA-365D-4402-B327-02017EABE47C}"/>
              </a:ext>
            </a:extLst>
          </p:cNvPr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F72A0A-F5C6-47FC-B2CC-B0DC6075E9CB}"/>
              </a:ext>
            </a:extLst>
          </p:cNvPr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>
            <a:extLst>
              <a:ext uri="{FF2B5EF4-FFF2-40B4-BE49-F238E27FC236}">
                <a16:creationId xmlns:a16="http://schemas.microsoft.com/office/drawing/2014/main" id="{F002A05F-5BA3-47F4-A6AA-0DA6E54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>
            <a:extLst>
              <a:ext uri="{FF2B5EF4-FFF2-40B4-BE49-F238E27FC236}">
                <a16:creationId xmlns:a16="http://schemas.microsoft.com/office/drawing/2014/main" id="{454973B6-E186-4724-A3F1-B77BC38A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>
            <a:extLst>
              <a:ext uri="{FF2B5EF4-FFF2-40B4-BE49-F238E27FC236}">
                <a16:creationId xmlns:a16="http://schemas.microsoft.com/office/drawing/2014/main" id="{2D54FCCD-A404-4604-9E79-43CC8C43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>
            <a:extLst>
              <a:ext uri="{FF2B5EF4-FFF2-40B4-BE49-F238E27FC236}">
                <a16:creationId xmlns:a16="http://schemas.microsoft.com/office/drawing/2014/main" id="{391F6478-15BF-4862-A537-CB253E73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>
            <a:extLst>
              <a:ext uri="{FF2B5EF4-FFF2-40B4-BE49-F238E27FC236}">
                <a16:creationId xmlns:a16="http://schemas.microsoft.com/office/drawing/2014/main" id="{A9944F76-7FBE-4404-B5EA-E48236E65ABE}"/>
              </a:ext>
            </a:extLst>
          </p:cNvPr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>
            <a:extLst>
              <a:ext uri="{FF2B5EF4-FFF2-40B4-BE49-F238E27FC236}">
                <a16:creationId xmlns:a16="http://schemas.microsoft.com/office/drawing/2014/main" id="{71CE4C13-710B-4D54-AF70-BC86501A80C7}"/>
              </a:ext>
            </a:extLst>
          </p:cNvPr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>
            <a:extLst>
              <a:ext uri="{FF2B5EF4-FFF2-40B4-BE49-F238E27FC236}">
                <a16:creationId xmlns:a16="http://schemas.microsoft.com/office/drawing/2014/main" id="{040A922C-AAF0-41B3-9CB8-1D8700E7A72A}"/>
              </a:ext>
            </a:extLst>
          </p:cNvPr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>
            <a:extLst>
              <a:ext uri="{FF2B5EF4-FFF2-40B4-BE49-F238E27FC236}">
                <a16:creationId xmlns:a16="http://schemas.microsoft.com/office/drawing/2014/main" id="{2AF4F37F-7067-4285-9180-121C59472CA3}"/>
              </a:ext>
            </a:extLst>
          </p:cNvPr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>
            <a:extLst>
              <a:ext uri="{FF2B5EF4-FFF2-40B4-BE49-F238E27FC236}">
                <a16:creationId xmlns:a16="http://schemas.microsoft.com/office/drawing/2014/main" id="{8FD921BA-C451-4224-B80D-4D0DCF75F6FE}"/>
              </a:ext>
            </a:extLst>
          </p:cNvPr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>
            <a:extLst>
              <a:ext uri="{FF2B5EF4-FFF2-40B4-BE49-F238E27FC236}">
                <a16:creationId xmlns:a16="http://schemas.microsoft.com/office/drawing/2014/main" id="{06771D89-3BA6-40D6-B19A-6076FE6B32FD}"/>
              </a:ext>
            </a:extLst>
          </p:cNvPr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>
            <a:extLst>
              <a:ext uri="{FF2B5EF4-FFF2-40B4-BE49-F238E27FC236}">
                <a16:creationId xmlns:a16="http://schemas.microsoft.com/office/drawing/2014/main" id="{231783A2-9A30-4DF2-9EA9-3A764C9C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>
            <a:extLst>
              <a:ext uri="{FF2B5EF4-FFF2-40B4-BE49-F238E27FC236}">
                <a16:creationId xmlns:a16="http://schemas.microsoft.com/office/drawing/2014/main" id="{B083EE13-FA74-4DA9-BD2D-A77947EF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>
            <a:extLst>
              <a:ext uri="{FF2B5EF4-FFF2-40B4-BE49-F238E27FC236}">
                <a16:creationId xmlns:a16="http://schemas.microsoft.com/office/drawing/2014/main" id="{A4D4B06D-728E-4479-98EE-F866537E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>
            <a:extLst>
              <a:ext uri="{FF2B5EF4-FFF2-40B4-BE49-F238E27FC236}">
                <a16:creationId xmlns:a16="http://schemas.microsoft.com/office/drawing/2014/main" id="{71E89EAF-B730-4C0B-8DF9-2E5DCDAF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>
            <a:extLst>
              <a:ext uri="{FF2B5EF4-FFF2-40B4-BE49-F238E27FC236}">
                <a16:creationId xmlns:a16="http://schemas.microsoft.com/office/drawing/2014/main" id="{35D30877-2C16-4E7C-850E-34C2925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>
            <a:extLst>
              <a:ext uri="{FF2B5EF4-FFF2-40B4-BE49-F238E27FC236}">
                <a16:creationId xmlns:a16="http://schemas.microsoft.com/office/drawing/2014/main" id="{71233806-C970-4C9B-8F72-DDC1F0DB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>
            <a:extLst>
              <a:ext uri="{FF2B5EF4-FFF2-40B4-BE49-F238E27FC236}">
                <a16:creationId xmlns:a16="http://schemas.microsoft.com/office/drawing/2014/main" id="{326C48FF-9DDA-426E-9C5A-6F8E8A4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>
            <a:extLst>
              <a:ext uri="{FF2B5EF4-FFF2-40B4-BE49-F238E27FC236}">
                <a16:creationId xmlns:a16="http://schemas.microsoft.com/office/drawing/2014/main" id="{2EEDF6B3-BFDB-4645-9777-1E624D39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>
            <a:extLst>
              <a:ext uri="{FF2B5EF4-FFF2-40B4-BE49-F238E27FC236}">
                <a16:creationId xmlns:a16="http://schemas.microsoft.com/office/drawing/2014/main" id="{427E3B6B-CB41-45ED-8C5D-EF0E15E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>
            <a:extLst>
              <a:ext uri="{FF2B5EF4-FFF2-40B4-BE49-F238E27FC236}">
                <a16:creationId xmlns:a16="http://schemas.microsoft.com/office/drawing/2014/main" id="{F3C0D8DD-A23B-46D6-B59A-514C3C35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>
            <a:extLst>
              <a:ext uri="{FF2B5EF4-FFF2-40B4-BE49-F238E27FC236}">
                <a16:creationId xmlns:a16="http://schemas.microsoft.com/office/drawing/2014/main" id="{C7A729C7-13EB-44E7-B96C-284D0E7E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>
            <a:extLst>
              <a:ext uri="{FF2B5EF4-FFF2-40B4-BE49-F238E27FC236}">
                <a16:creationId xmlns:a16="http://schemas.microsoft.com/office/drawing/2014/main" id="{9D2A8D41-3E3C-420B-B213-A8BAC3E3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>
            <a:extLst>
              <a:ext uri="{FF2B5EF4-FFF2-40B4-BE49-F238E27FC236}">
                <a16:creationId xmlns:a16="http://schemas.microsoft.com/office/drawing/2014/main" id="{362E22A5-C777-4C1A-B40C-7F7BF4B0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>
            <a:extLst>
              <a:ext uri="{FF2B5EF4-FFF2-40B4-BE49-F238E27FC236}">
                <a16:creationId xmlns:a16="http://schemas.microsoft.com/office/drawing/2014/main" id="{9FC1E65F-5045-4CEE-94FA-A84B902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>
            <a:extLst>
              <a:ext uri="{FF2B5EF4-FFF2-40B4-BE49-F238E27FC236}">
                <a16:creationId xmlns:a16="http://schemas.microsoft.com/office/drawing/2014/main" id="{9C0EAE8B-3E27-47B4-8292-BEAECEB2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>
            <a:extLst>
              <a:ext uri="{FF2B5EF4-FFF2-40B4-BE49-F238E27FC236}">
                <a16:creationId xmlns:a16="http://schemas.microsoft.com/office/drawing/2014/main" id="{9AF83544-2FDD-4CFB-93AA-2A03A9F9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>
            <a:extLst>
              <a:ext uri="{FF2B5EF4-FFF2-40B4-BE49-F238E27FC236}">
                <a16:creationId xmlns:a16="http://schemas.microsoft.com/office/drawing/2014/main" id="{2D352B11-8298-4FC1-BD79-EF722613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>
            <a:extLst>
              <a:ext uri="{FF2B5EF4-FFF2-40B4-BE49-F238E27FC236}">
                <a16:creationId xmlns:a16="http://schemas.microsoft.com/office/drawing/2014/main" id="{C9782BBF-EA90-4E82-BAD8-BADB5513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>
            <a:extLst>
              <a:ext uri="{FF2B5EF4-FFF2-40B4-BE49-F238E27FC236}">
                <a16:creationId xmlns:a16="http://schemas.microsoft.com/office/drawing/2014/main" id="{CDD0024B-E78A-48D3-8141-0C880A3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>
            <a:extLst>
              <a:ext uri="{FF2B5EF4-FFF2-40B4-BE49-F238E27FC236}">
                <a16:creationId xmlns:a16="http://schemas.microsoft.com/office/drawing/2014/main" id="{1624B8C2-320B-4EB1-862B-342CE5BA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>
            <a:extLst>
              <a:ext uri="{FF2B5EF4-FFF2-40B4-BE49-F238E27FC236}">
                <a16:creationId xmlns:a16="http://schemas.microsoft.com/office/drawing/2014/main" id="{EAB364E3-5FE2-4941-BB8E-355997DD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>
            <a:extLst>
              <a:ext uri="{FF2B5EF4-FFF2-40B4-BE49-F238E27FC236}">
                <a16:creationId xmlns:a16="http://schemas.microsoft.com/office/drawing/2014/main" id="{7FCF406B-9E24-43DC-887F-77A40683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E15DD917-4395-448D-920E-ADB8D0801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8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>
            <a:extLst>
              <a:ext uri="{FF2B5EF4-FFF2-40B4-BE49-F238E27FC236}">
                <a16:creationId xmlns:a16="http://schemas.microsoft.com/office/drawing/2014/main" id="{8DDEFAE2-2D1E-493B-B1BE-BD35108EBDA3}"/>
              </a:ext>
            </a:extLst>
          </p:cNvPr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>
            <a:extLst>
              <a:ext uri="{FF2B5EF4-FFF2-40B4-BE49-F238E27FC236}">
                <a16:creationId xmlns:a16="http://schemas.microsoft.com/office/drawing/2014/main" id="{35A16E5F-FD2C-4569-B43C-3CE0C4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>
            <a:extLst>
              <a:ext uri="{FF2B5EF4-FFF2-40B4-BE49-F238E27FC236}">
                <a16:creationId xmlns:a16="http://schemas.microsoft.com/office/drawing/2014/main" id="{89EFCC7F-0311-401B-AFFB-101B263C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>
            <a:extLst>
              <a:ext uri="{FF2B5EF4-FFF2-40B4-BE49-F238E27FC236}">
                <a16:creationId xmlns:a16="http://schemas.microsoft.com/office/drawing/2014/main" id="{CC566A93-51A8-481B-B419-4D33FE54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>
            <a:extLst>
              <a:ext uri="{FF2B5EF4-FFF2-40B4-BE49-F238E27FC236}">
                <a16:creationId xmlns:a16="http://schemas.microsoft.com/office/drawing/2014/main" id="{6A61B7DD-0093-42A3-B8B5-32698892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>
            <a:extLst>
              <a:ext uri="{FF2B5EF4-FFF2-40B4-BE49-F238E27FC236}">
                <a16:creationId xmlns:a16="http://schemas.microsoft.com/office/drawing/2014/main" id="{E5600192-26A5-4AED-905A-77C29A01DCD0}"/>
              </a:ext>
            </a:extLst>
          </p:cNvPr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>
            <a:extLst>
              <a:ext uri="{FF2B5EF4-FFF2-40B4-BE49-F238E27FC236}">
                <a16:creationId xmlns:a16="http://schemas.microsoft.com/office/drawing/2014/main" id="{1FC0F5B6-C490-4299-8BCF-B8C2B670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>
            <a:extLst>
              <a:ext uri="{FF2B5EF4-FFF2-40B4-BE49-F238E27FC236}">
                <a16:creationId xmlns:a16="http://schemas.microsoft.com/office/drawing/2014/main" id="{389B7047-15DD-4AD8-9AF1-C67FEBB1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>
            <a:extLst>
              <a:ext uri="{FF2B5EF4-FFF2-40B4-BE49-F238E27FC236}">
                <a16:creationId xmlns:a16="http://schemas.microsoft.com/office/drawing/2014/main" id="{D67ECF91-DD71-441C-A048-7458E104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</a:p>
        </p:txBody>
      </p:sp>
      <p:sp>
        <p:nvSpPr>
          <p:cNvPr id="119" name="文本框 24">
            <a:extLst>
              <a:ext uri="{FF2B5EF4-FFF2-40B4-BE49-F238E27FC236}">
                <a16:creationId xmlns:a16="http://schemas.microsoft.com/office/drawing/2014/main" id="{5F47905D-DD31-42EE-8F1B-F9CC0124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>
            <a:extLst>
              <a:ext uri="{FF2B5EF4-FFF2-40B4-BE49-F238E27FC236}">
                <a16:creationId xmlns:a16="http://schemas.microsoft.com/office/drawing/2014/main" id="{6CE09A8B-C4F5-4276-AEC4-16521F0B614E}"/>
              </a:ext>
            </a:extLst>
          </p:cNvPr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>
            <a:extLst>
              <a:ext uri="{FF2B5EF4-FFF2-40B4-BE49-F238E27FC236}">
                <a16:creationId xmlns:a16="http://schemas.microsoft.com/office/drawing/2014/main" id="{0811941C-5084-4A22-A13D-4817BEEF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>
            <a:extLst>
              <a:ext uri="{FF2B5EF4-FFF2-40B4-BE49-F238E27FC236}">
                <a16:creationId xmlns:a16="http://schemas.microsoft.com/office/drawing/2014/main" id="{BDDB465E-5AB2-4F04-A1CE-1421753E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>
            <a:extLst>
              <a:ext uri="{FF2B5EF4-FFF2-40B4-BE49-F238E27FC236}">
                <a16:creationId xmlns:a16="http://schemas.microsoft.com/office/drawing/2014/main" id="{5F3BE2E4-590A-4366-B1D1-9F5BA6E3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>
            <a:extLst>
              <a:ext uri="{FF2B5EF4-FFF2-40B4-BE49-F238E27FC236}">
                <a16:creationId xmlns:a16="http://schemas.microsoft.com/office/drawing/2014/main" id="{CE2A3FA4-49A0-42E7-A368-95B3469015E4}"/>
              </a:ext>
            </a:extLst>
          </p:cNvPr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>
            <a:extLst>
              <a:ext uri="{FF2B5EF4-FFF2-40B4-BE49-F238E27FC236}">
                <a16:creationId xmlns:a16="http://schemas.microsoft.com/office/drawing/2014/main" id="{6123BF08-8A30-4A5C-A195-C3501B6C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>
            <a:extLst>
              <a:ext uri="{FF2B5EF4-FFF2-40B4-BE49-F238E27FC236}">
                <a16:creationId xmlns:a16="http://schemas.microsoft.com/office/drawing/2014/main" id="{84CFDF87-CBF5-44B2-9A4A-4E6DD1B8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>
            <a:extLst>
              <a:ext uri="{FF2B5EF4-FFF2-40B4-BE49-F238E27FC236}">
                <a16:creationId xmlns:a16="http://schemas.microsoft.com/office/drawing/2014/main" id="{A4A3114C-131D-411C-8018-A150143C6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</a:p>
        </p:txBody>
      </p:sp>
      <p:sp>
        <p:nvSpPr>
          <p:cNvPr id="128" name="右箭头 33">
            <a:extLst>
              <a:ext uri="{FF2B5EF4-FFF2-40B4-BE49-F238E27FC236}">
                <a16:creationId xmlns:a16="http://schemas.microsoft.com/office/drawing/2014/main" id="{FFED6149-C7E1-4C62-8B9E-5BBDC0C5AAEF}"/>
              </a:ext>
            </a:extLst>
          </p:cNvPr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>
            <a:extLst>
              <a:ext uri="{FF2B5EF4-FFF2-40B4-BE49-F238E27FC236}">
                <a16:creationId xmlns:a16="http://schemas.microsoft.com/office/drawing/2014/main" id="{DEF5E916-F604-4537-ABEF-D7A8DDC8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>
            <a:extLst>
              <a:ext uri="{FF2B5EF4-FFF2-40B4-BE49-F238E27FC236}">
                <a16:creationId xmlns:a16="http://schemas.microsoft.com/office/drawing/2014/main" id="{8C3ED134-D513-4A96-9E52-094F926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>
            <a:extLst>
              <a:ext uri="{FF2B5EF4-FFF2-40B4-BE49-F238E27FC236}">
                <a16:creationId xmlns:a16="http://schemas.microsoft.com/office/drawing/2014/main" id="{E9075073-F2CB-41DC-8391-3E3B12F9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>
            <a:extLst>
              <a:ext uri="{FF2B5EF4-FFF2-40B4-BE49-F238E27FC236}">
                <a16:creationId xmlns:a16="http://schemas.microsoft.com/office/drawing/2014/main" id="{41EAD39A-838C-43D3-BDB2-E8A6F12C8D63}"/>
              </a:ext>
            </a:extLst>
          </p:cNvPr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>
            <a:extLst>
              <a:ext uri="{FF2B5EF4-FFF2-40B4-BE49-F238E27FC236}">
                <a16:creationId xmlns:a16="http://schemas.microsoft.com/office/drawing/2014/main" id="{8A5FCFFE-1235-4D0D-A0F3-608E34D9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>
            <a:extLst>
              <a:ext uri="{FF2B5EF4-FFF2-40B4-BE49-F238E27FC236}">
                <a16:creationId xmlns:a16="http://schemas.microsoft.com/office/drawing/2014/main" id="{E49576CB-0540-49B2-ADB3-9E8F99D8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>
            <a:extLst>
              <a:ext uri="{FF2B5EF4-FFF2-40B4-BE49-F238E27FC236}">
                <a16:creationId xmlns:a16="http://schemas.microsoft.com/office/drawing/2014/main" id="{7A4DC3C8-401F-44B5-8ACE-AD09AA55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>
            <a:extLst>
              <a:ext uri="{FF2B5EF4-FFF2-40B4-BE49-F238E27FC236}">
                <a16:creationId xmlns:a16="http://schemas.microsoft.com/office/drawing/2014/main" id="{F7B87F3C-044B-4479-8B39-91E37BD1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>
            <a:extLst>
              <a:ext uri="{FF2B5EF4-FFF2-40B4-BE49-F238E27FC236}">
                <a16:creationId xmlns:a16="http://schemas.microsoft.com/office/drawing/2014/main" id="{893EF1BB-7886-4CED-BFDD-BC93E316DE3D}"/>
              </a:ext>
            </a:extLst>
          </p:cNvPr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>
            <a:extLst>
              <a:ext uri="{FF2B5EF4-FFF2-40B4-BE49-F238E27FC236}">
                <a16:creationId xmlns:a16="http://schemas.microsoft.com/office/drawing/2014/main" id="{A54D382A-2C51-47C8-A777-10E6391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>
            <a:extLst>
              <a:ext uri="{FF2B5EF4-FFF2-40B4-BE49-F238E27FC236}">
                <a16:creationId xmlns:a16="http://schemas.microsoft.com/office/drawing/2014/main" id="{E5EC86CF-4960-40C7-AD98-D1B8B855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>
            <a:extLst>
              <a:ext uri="{FF2B5EF4-FFF2-40B4-BE49-F238E27FC236}">
                <a16:creationId xmlns:a16="http://schemas.microsoft.com/office/drawing/2014/main" id="{7A873625-4F7D-4DEA-91F9-B73E2529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C8FE718D-292A-407F-A9A5-4EBA1F9E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04" y="123386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5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14417-90B1-4ADD-8F6D-FC13090A47FA}"/>
              </a:ext>
            </a:extLst>
          </p:cNvPr>
          <p:cNvSpPr txBox="1"/>
          <p:nvPr/>
        </p:nvSpPr>
        <p:spPr>
          <a:xfrm>
            <a:off x="1009309" y="1721668"/>
            <a:ext cx="908234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从左到右遍历中缀表达式的每一个数字和符号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6878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>
            <a:extLst>
              <a:ext uri="{FF2B5EF4-FFF2-40B4-BE49-F238E27FC236}">
                <a16:creationId xmlns:a16="http://schemas.microsoft.com/office/drawing/2014/main" id="{9AFB85EC-6610-403F-81F9-5D37469A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>
            <a:extLst>
              <a:ext uri="{FF2B5EF4-FFF2-40B4-BE49-F238E27FC236}">
                <a16:creationId xmlns:a16="http://schemas.microsoft.com/office/drawing/2014/main" id="{2DF497B1-6876-43AB-AE5A-03F722E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>
            <a:extLst>
              <a:ext uri="{FF2B5EF4-FFF2-40B4-BE49-F238E27FC236}">
                <a16:creationId xmlns:a16="http://schemas.microsoft.com/office/drawing/2014/main" id="{E6191737-40C5-49DB-B0DD-4F85B75A572B}"/>
              </a:ext>
            </a:extLst>
          </p:cNvPr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>
            <a:extLst>
              <a:ext uri="{FF2B5EF4-FFF2-40B4-BE49-F238E27FC236}">
                <a16:creationId xmlns:a16="http://schemas.microsoft.com/office/drawing/2014/main" id="{41A21DCF-D1DF-4F3A-B55C-470883D3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>
            <a:extLst>
              <a:ext uri="{FF2B5EF4-FFF2-40B4-BE49-F238E27FC236}">
                <a16:creationId xmlns:a16="http://schemas.microsoft.com/office/drawing/2014/main" id="{EB3A9109-30F7-42C8-82C9-63712A77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>
            <a:extLst>
              <a:ext uri="{FF2B5EF4-FFF2-40B4-BE49-F238E27FC236}">
                <a16:creationId xmlns:a16="http://schemas.microsoft.com/office/drawing/2014/main" id="{F31B9034-A79E-4F5D-B22E-DB4669123125}"/>
              </a:ext>
            </a:extLst>
          </p:cNvPr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>
            <a:extLst>
              <a:ext uri="{FF2B5EF4-FFF2-40B4-BE49-F238E27FC236}">
                <a16:creationId xmlns:a16="http://schemas.microsoft.com/office/drawing/2014/main" id="{BAA68406-329F-4837-8719-FF45D94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</a:p>
        </p:txBody>
      </p:sp>
      <p:pic>
        <p:nvPicPr>
          <p:cNvPr id="127" name="图片 12" descr="2">
            <a:extLst>
              <a:ext uri="{FF2B5EF4-FFF2-40B4-BE49-F238E27FC236}">
                <a16:creationId xmlns:a16="http://schemas.microsoft.com/office/drawing/2014/main" id="{45A3F13D-B532-4A2D-8F77-DA2F18A1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>
            <a:extLst>
              <a:ext uri="{FF2B5EF4-FFF2-40B4-BE49-F238E27FC236}">
                <a16:creationId xmlns:a16="http://schemas.microsoft.com/office/drawing/2014/main" id="{3724F64D-638C-4C76-8829-DAB45A47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>
            <a:extLst>
              <a:ext uri="{FF2B5EF4-FFF2-40B4-BE49-F238E27FC236}">
                <a16:creationId xmlns:a16="http://schemas.microsoft.com/office/drawing/2014/main" id="{D2DF2B93-D236-46AC-8781-01D2E112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>
            <a:extLst>
              <a:ext uri="{FF2B5EF4-FFF2-40B4-BE49-F238E27FC236}">
                <a16:creationId xmlns:a16="http://schemas.microsoft.com/office/drawing/2014/main" id="{F9C1FF54-2CFD-4658-A8FB-3863A3C4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>
            <a:extLst>
              <a:ext uri="{FF2B5EF4-FFF2-40B4-BE49-F238E27FC236}">
                <a16:creationId xmlns:a16="http://schemas.microsoft.com/office/drawing/2014/main" id="{386748D3-2F17-43BA-9F50-31AF6249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>
            <a:extLst>
              <a:ext uri="{FF2B5EF4-FFF2-40B4-BE49-F238E27FC236}">
                <a16:creationId xmlns:a16="http://schemas.microsoft.com/office/drawing/2014/main" id="{DDEDFE6B-B60F-44FC-B91B-4575DBE95857}"/>
              </a:ext>
            </a:extLst>
          </p:cNvPr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>
            <a:extLst>
              <a:ext uri="{FF2B5EF4-FFF2-40B4-BE49-F238E27FC236}">
                <a16:creationId xmlns:a16="http://schemas.microsoft.com/office/drawing/2014/main" id="{76477672-82C7-4168-BFD5-3856002D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>
            <a:extLst>
              <a:ext uri="{FF2B5EF4-FFF2-40B4-BE49-F238E27FC236}">
                <a16:creationId xmlns:a16="http://schemas.microsoft.com/office/drawing/2014/main" id="{4B0DDEB4-2716-4067-8048-004A3DBB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>
            <a:extLst>
              <a:ext uri="{FF2B5EF4-FFF2-40B4-BE49-F238E27FC236}">
                <a16:creationId xmlns:a16="http://schemas.microsoft.com/office/drawing/2014/main" id="{EF6B2656-7C9E-4823-B49F-A3784C25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>
            <a:extLst>
              <a:ext uri="{FF2B5EF4-FFF2-40B4-BE49-F238E27FC236}">
                <a16:creationId xmlns:a16="http://schemas.microsoft.com/office/drawing/2014/main" id="{AB699AAD-AA9C-4497-A814-7EDEB27C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>
            <a:extLst>
              <a:ext uri="{FF2B5EF4-FFF2-40B4-BE49-F238E27FC236}">
                <a16:creationId xmlns:a16="http://schemas.microsoft.com/office/drawing/2014/main" id="{01FA5D4F-7424-4BD5-9347-456ABEAD9DDE}"/>
              </a:ext>
            </a:extLst>
          </p:cNvPr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>
            <a:extLst>
              <a:ext uri="{FF2B5EF4-FFF2-40B4-BE49-F238E27FC236}">
                <a16:creationId xmlns:a16="http://schemas.microsoft.com/office/drawing/2014/main" id="{5D3FDDDF-602D-4EB4-95C3-5DE29B8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>
            <a:extLst>
              <a:ext uri="{FF2B5EF4-FFF2-40B4-BE49-F238E27FC236}">
                <a16:creationId xmlns:a16="http://schemas.microsoft.com/office/drawing/2014/main" id="{880F594B-F2C4-4656-9805-F9164578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>
            <a:extLst>
              <a:ext uri="{FF2B5EF4-FFF2-40B4-BE49-F238E27FC236}">
                <a16:creationId xmlns:a16="http://schemas.microsoft.com/office/drawing/2014/main" id="{05966F5B-338F-459E-85C9-37E10FB1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>
            <a:extLst>
              <a:ext uri="{FF2B5EF4-FFF2-40B4-BE49-F238E27FC236}">
                <a16:creationId xmlns:a16="http://schemas.microsoft.com/office/drawing/2014/main" id="{9D81DAAB-32EB-470E-A56A-4E94D0A9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>
            <a:extLst>
              <a:ext uri="{FF2B5EF4-FFF2-40B4-BE49-F238E27FC236}">
                <a16:creationId xmlns:a16="http://schemas.microsoft.com/office/drawing/2014/main" id="{03191504-3505-4737-BD16-FD8DE664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0DAC126-4A1C-4203-8F27-CE3DA0530C35}"/>
              </a:ext>
            </a:extLst>
          </p:cNvPr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>
            <a:extLst>
              <a:ext uri="{FF2B5EF4-FFF2-40B4-BE49-F238E27FC236}">
                <a16:creationId xmlns:a16="http://schemas.microsoft.com/office/drawing/2014/main" id="{ED092858-0F7C-43A4-8143-6981E0A15018}"/>
              </a:ext>
            </a:extLst>
          </p:cNvPr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>
            <a:extLst>
              <a:ext uri="{FF2B5EF4-FFF2-40B4-BE49-F238E27FC236}">
                <a16:creationId xmlns:a16="http://schemas.microsoft.com/office/drawing/2014/main" id="{D9E9DA52-E851-489B-A0BB-DACB4FBF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>
            <a:extLst>
              <a:ext uri="{FF2B5EF4-FFF2-40B4-BE49-F238E27FC236}">
                <a16:creationId xmlns:a16="http://schemas.microsoft.com/office/drawing/2014/main" id="{9B614C46-5C0B-4046-96C2-DEB4A61E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>
            <a:extLst>
              <a:ext uri="{FF2B5EF4-FFF2-40B4-BE49-F238E27FC236}">
                <a16:creationId xmlns:a16="http://schemas.microsoft.com/office/drawing/2014/main" id="{5A703FD3-F1EE-4E3A-8DC4-56998AF6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>
            <a:extLst>
              <a:ext uri="{FF2B5EF4-FFF2-40B4-BE49-F238E27FC236}">
                <a16:creationId xmlns:a16="http://schemas.microsoft.com/office/drawing/2014/main" id="{E99F86DF-2DE7-4C20-AD41-347CB1A0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>
            <a:extLst>
              <a:ext uri="{FF2B5EF4-FFF2-40B4-BE49-F238E27FC236}">
                <a16:creationId xmlns:a16="http://schemas.microsoft.com/office/drawing/2014/main" id="{52EBEAA5-AF30-443A-918A-AAA810FA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>
            <a:extLst>
              <a:ext uri="{FF2B5EF4-FFF2-40B4-BE49-F238E27FC236}">
                <a16:creationId xmlns:a16="http://schemas.microsoft.com/office/drawing/2014/main" id="{806300CB-22C0-4FD8-9631-A47E772B5A54}"/>
              </a:ext>
            </a:extLst>
          </p:cNvPr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>
            <a:extLst>
              <a:ext uri="{FF2B5EF4-FFF2-40B4-BE49-F238E27FC236}">
                <a16:creationId xmlns:a16="http://schemas.microsoft.com/office/drawing/2014/main" id="{63DF679D-445D-4E83-B0A2-BDF719E4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>
            <a:extLst>
              <a:ext uri="{FF2B5EF4-FFF2-40B4-BE49-F238E27FC236}">
                <a16:creationId xmlns:a16="http://schemas.microsoft.com/office/drawing/2014/main" id="{6BD9B32F-B675-4574-BBC5-36F19CDC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AA469B5-4F67-427C-A3BF-62653BEAC3D9}"/>
              </a:ext>
            </a:extLst>
          </p:cNvPr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>
            <a:extLst>
              <a:ext uri="{FF2B5EF4-FFF2-40B4-BE49-F238E27FC236}">
                <a16:creationId xmlns:a16="http://schemas.microsoft.com/office/drawing/2014/main" id="{FC27A08A-B21B-4DE5-BA88-8AB5547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>
            <a:extLst>
              <a:ext uri="{FF2B5EF4-FFF2-40B4-BE49-F238E27FC236}">
                <a16:creationId xmlns:a16="http://schemas.microsoft.com/office/drawing/2014/main" id="{B2DBDB5B-42DE-40CC-B3EB-B8D42503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>
            <a:extLst>
              <a:ext uri="{FF2B5EF4-FFF2-40B4-BE49-F238E27FC236}">
                <a16:creationId xmlns:a16="http://schemas.microsoft.com/office/drawing/2014/main" id="{6F72467C-7F81-4FCD-9CF9-CC0E64F6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>
            <a:extLst>
              <a:ext uri="{FF2B5EF4-FFF2-40B4-BE49-F238E27FC236}">
                <a16:creationId xmlns:a16="http://schemas.microsoft.com/office/drawing/2014/main" id="{920FA3B8-5DCA-4AEC-A607-B3D8A65D85F3}"/>
              </a:ext>
            </a:extLst>
          </p:cNvPr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>
            <a:extLst>
              <a:ext uri="{FF2B5EF4-FFF2-40B4-BE49-F238E27FC236}">
                <a16:creationId xmlns:a16="http://schemas.microsoft.com/office/drawing/2014/main" id="{44AAC156-9904-42D1-B350-09F0C2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>
            <a:extLst>
              <a:ext uri="{FF2B5EF4-FFF2-40B4-BE49-F238E27FC236}">
                <a16:creationId xmlns:a16="http://schemas.microsoft.com/office/drawing/2014/main" id="{AEF93A45-FFDB-44A1-BF3C-26A1A493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>
            <a:extLst>
              <a:ext uri="{FF2B5EF4-FFF2-40B4-BE49-F238E27FC236}">
                <a16:creationId xmlns:a16="http://schemas.microsoft.com/office/drawing/2014/main" id="{93B50292-180B-4975-BBAF-933928AEF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8A75596-EC70-4B25-BF48-89ECAFE9C4D2}"/>
              </a:ext>
            </a:extLst>
          </p:cNvPr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>
            <a:extLst>
              <a:ext uri="{FF2B5EF4-FFF2-40B4-BE49-F238E27FC236}">
                <a16:creationId xmlns:a16="http://schemas.microsoft.com/office/drawing/2014/main" id="{0957D16F-C45A-4977-8EEC-2CCDE1ED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3BF87F-748D-4C74-BA7A-772C8E480E17}"/>
              </a:ext>
            </a:extLst>
          </p:cNvPr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4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>
            <a:extLst>
              <a:ext uri="{FF2B5EF4-FFF2-40B4-BE49-F238E27FC236}">
                <a16:creationId xmlns:a16="http://schemas.microsoft.com/office/drawing/2014/main" id="{E4F6BDF3-2283-4C55-A3FA-2FD849DA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>
            <a:extLst>
              <a:ext uri="{FF2B5EF4-FFF2-40B4-BE49-F238E27FC236}">
                <a16:creationId xmlns:a16="http://schemas.microsoft.com/office/drawing/2014/main" id="{C3339050-7FA4-48C4-A450-A13DD373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>
            <a:extLst>
              <a:ext uri="{FF2B5EF4-FFF2-40B4-BE49-F238E27FC236}">
                <a16:creationId xmlns:a16="http://schemas.microsoft.com/office/drawing/2014/main" id="{FD6071FF-14A0-4042-B88C-7D188F6C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>
            <a:extLst>
              <a:ext uri="{FF2B5EF4-FFF2-40B4-BE49-F238E27FC236}">
                <a16:creationId xmlns:a16="http://schemas.microsoft.com/office/drawing/2014/main" id="{C13DB8BE-A982-4ED4-87C6-5C6F20F6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>
            <a:extLst>
              <a:ext uri="{FF2B5EF4-FFF2-40B4-BE49-F238E27FC236}">
                <a16:creationId xmlns:a16="http://schemas.microsoft.com/office/drawing/2014/main" id="{4695D657-B799-4182-97FF-80922127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>
            <a:extLst>
              <a:ext uri="{FF2B5EF4-FFF2-40B4-BE49-F238E27FC236}">
                <a16:creationId xmlns:a16="http://schemas.microsoft.com/office/drawing/2014/main" id="{7B12706E-6B55-477B-ABB4-25F408060083}"/>
              </a:ext>
            </a:extLst>
          </p:cNvPr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>
            <a:extLst>
              <a:ext uri="{FF2B5EF4-FFF2-40B4-BE49-F238E27FC236}">
                <a16:creationId xmlns:a16="http://schemas.microsoft.com/office/drawing/2014/main" id="{ACDBD18B-84A8-4346-8E01-C54342F4FC7C}"/>
              </a:ext>
            </a:extLst>
          </p:cNvPr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>
            <a:extLst>
              <a:ext uri="{FF2B5EF4-FFF2-40B4-BE49-F238E27FC236}">
                <a16:creationId xmlns:a16="http://schemas.microsoft.com/office/drawing/2014/main" id="{FE96EFC3-09A3-4E11-B442-12E2E940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>
            <a:extLst>
              <a:ext uri="{FF2B5EF4-FFF2-40B4-BE49-F238E27FC236}">
                <a16:creationId xmlns:a16="http://schemas.microsoft.com/office/drawing/2014/main" id="{1D1F9FDC-5B6A-4709-8A86-BA140331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>
            <a:extLst>
              <a:ext uri="{FF2B5EF4-FFF2-40B4-BE49-F238E27FC236}">
                <a16:creationId xmlns:a16="http://schemas.microsoft.com/office/drawing/2014/main" id="{E80607C3-F479-409A-BE8E-286C0C0C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>
            <a:extLst>
              <a:ext uri="{FF2B5EF4-FFF2-40B4-BE49-F238E27FC236}">
                <a16:creationId xmlns:a16="http://schemas.microsoft.com/office/drawing/2014/main" id="{6F938993-B972-4A5F-844A-B9A15876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>
            <a:extLst>
              <a:ext uri="{FF2B5EF4-FFF2-40B4-BE49-F238E27FC236}">
                <a16:creationId xmlns:a16="http://schemas.microsoft.com/office/drawing/2014/main" id="{2DBA4503-CFFA-4F58-9221-F2C10CA0057A}"/>
              </a:ext>
            </a:extLst>
          </p:cNvPr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>
            <a:extLst>
              <a:ext uri="{FF2B5EF4-FFF2-40B4-BE49-F238E27FC236}">
                <a16:creationId xmlns:a16="http://schemas.microsoft.com/office/drawing/2014/main" id="{7ADAE27C-D94A-4371-AE6A-5279BAA8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>
            <a:extLst>
              <a:ext uri="{FF2B5EF4-FFF2-40B4-BE49-F238E27FC236}">
                <a16:creationId xmlns:a16="http://schemas.microsoft.com/office/drawing/2014/main" id="{CD35DC34-12EB-4651-8E60-35935A82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>
            <a:extLst>
              <a:ext uri="{FF2B5EF4-FFF2-40B4-BE49-F238E27FC236}">
                <a16:creationId xmlns:a16="http://schemas.microsoft.com/office/drawing/2014/main" id="{A560D8EC-325F-4852-B76C-636CFA29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89A68E7-DFEE-4CC4-8000-9B016111EA88}"/>
              </a:ext>
            </a:extLst>
          </p:cNvPr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>
            <a:extLst>
              <a:ext uri="{FF2B5EF4-FFF2-40B4-BE49-F238E27FC236}">
                <a16:creationId xmlns:a16="http://schemas.microsoft.com/office/drawing/2014/main" id="{2754A7DF-2C60-45FA-9C8D-DEEA64D9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>
            <a:extLst>
              <a:ext uri="{FF2B5EF4-FFF2-40B4-BE49-F238E27FC236}">
                <a16:creationId xmlns:a16="http://schemas.microsoft.com/office/drawing/2014/main" id="{19653E6E-A835-4096-ACE9-8D1E66EBE45B}"/>
              </a:ext>
            </a:extLst>
          </p:cNvPr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>
            <a:extLst>
              <a:ext uri="{FF2B5EF4-FFF2-40B4-BE49-F238E27FC236}">
                <a16:creationId xmlns:a16="http://schemas.microsoft.com/office/drawing/2014/main" id="{6AE48FFF-C8EC-4C45-90DD-2916F646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>
            <a:extLst>
              <a:ext uri="{FF2B5EF4-FFF2-40B4-BE49-F238E27FC236}">
                <a16:creationId xmlns:a16="http://schemas.microsoft.com/office/drawing/2014/main" id="{A03F2965-4B57-41F5-A22B-344AD8A7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FF999AB0-6581-415B-A217-4E86F3D42333}"/>
              </a:ext>
            </a:extLst>
          </p:cNvPr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>
            <a:extLst>
              <a:ext uri="{FF2B5EF4-FFF2-40B4-BE49-F238E27FC236}">
                <a16:creationId xmlns:a16="http://schemas.microsoft.com/office/drawing/2014/main" id="{303ACF23-5D28-4D3B-9D9E-91A940DE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>
            <a:extLst>
              <a:ext uri="{FF2B5EF4-FFF2-40B4-BE49-F238E27FC236}">
                <a16:creationId xmlns:a16="http://schemas.microsoft.com/office/drawing/2014/main" id="{F3B501CA-1309-4CB1-A4DB-0D3067AB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>
            <a:extLst>
              <a:ext uri="{FF2B5EF4-FFF2-40B4-BE49-F238E27FC236}">
                <a16:creationId xmlns:a16="http://schemas.microsoft.com/office/drawing/2014/main" id="{46DEA485-45A3-4F59-98D1-8E4C901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7DC98D5-5073-45CB-9569-E7D8860F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6894D79-CEC3-443F-99ED-2099622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380CFBE-76F0-4962-B780-3E38E0E96663}"/>
              </a:ext>
            </a:extLst>
          </p:cNvPr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数字，则入栈</a:t>
            </a:r>
          </a:p>
          <a:p>
            <a:endParaRPr lang="en-US" altLang="zh-CN" dirty="0">
              <a:solidFill>
                <a:srgbClr val="3F40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符号，则把处于栈顶的两个数字出栈，进行运算，运算结果入栈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必做：实现顺序栈、实现链栈、周记一篇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890833" y="4755815"/>
            <a:ext cx="64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号（本周日）晚上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1815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选做：实现四则运算表达式求值的计算器</a:t>
            </a:r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B3773-1A30-4FA1-860E-444F932E838B}"/>
              </a:ext>
            </a:extLst>
          </p:cNvPr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9D7582-8A78-4553-B2FF-B742F56A3A3E}"/>
              </a:ext>
            </a:extLst>
          </p:cNvPr>
          <p:cNvSpPr txBox="1"/>
          <p:nvPr/>
        </p:nvSpPr>
        <p:spPr>
          <a:xfrm>
            <a:off x="1608395" y="3559946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</a:p>
        </p:txBody>
      </p:sp>
    </p:spTree>
    <p:extLst>
      <p:ext uri="{BB962C8B-B14F-4D97-AF65-F5344CB8AC3E}">
        <p14:creationId xmlns:p14="http://schemas.microsoft.com/office/powerpoint/2010/main" val="28524428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5834C25-953A-48EB-8DEA-D70FAE00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51649-A5D2-499B-AB8B-D5D81132805B}"/>
              </a:ext>
            </a:extLst>
          </p:cNvPr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F7C3A6-AB1C-4F6E-BA37-943FDDA2B5A1}"/>
              </a:ext>
            </a:extLst>
          </p:cNvPr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6385520-CD43-44E9-861B-E3BD9E5A73FA}"/>
              </a:ext>
            </a:extLst>
          </p:cNvPr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0444B2-ADDB-4568-AB81-83824C54ECEA}"/>
              </a:ext>
            </a:extLst>
          </p:cNvPr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12E639-5429-40E7-B975-2C1563C7036D}"/>
              </a:ext>
            </a:extLst>
          </p:cNvPr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F01DEEA-A69C-4002-BDA0-ADD23B556190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3C4CAF9-0F0C-4FFA-A527-6199CEFFA17D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14C5706-B163-4EFD-9B57-42F37BF91E91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5CDB040-1E7B-4CC6-822C-192484CCFA33}"/>
              </a:ext>
            </a:extLst>
          </p:cNvPr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D983AC-C48A-444D-9A3D-EE6D4761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1E9F80-36D5-4481-A5D9-2F7942C2A0EF}"/>
              </a:ext>
            </a:extLst>
          </p:cNvPr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E5DCCC-AFCB-4066-A83E-512D0BCA566E}"/>
              </a:ext>
            </a:extLst>
          </p:cNvPr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CF60DD-F768-4AF5-9912-F9C737AC834B}"/>
              </a:ext>
            </a:extLst>
          </p:cNvPr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CB134F-87CB-4260-9D3E-476A8F7D691F}"/>
              </a:ext>
            </a:extLst>
          </p:cNvPr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1639D1-F27C-4E05-8FB5-7B985E57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9D40D7-E37E-47F9-B39F-CB9B1B0A944A}"/>
              </a:ext>
            </a:extLst>
          </p:cNvPr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769A36-D0F2-4AF8-8218-DEF457306974}"/>
              </a:ext>
            </a:extLst>
          </p:cNvPr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6AE3F6-0912-451C-939C-22E9F0B3CC12}"/>
              </a:ext>
            </a:extLst>
          </p:cNvPr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7BF05-B019-450E-86BF-5FF4E4C65C4F}"/>
              </a:ext>
            </a:extLst>
          </p:cNvPr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71358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5AA16-05CF-410B-8027-CEE6D4C71E9C}"/>
              </a:ext>
            </a:extLst>
          </p:cNvPr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>
            <a:extLst>
              <a:ext uri="{FF2B5EF4-FFF2-40B4-BE49-F238E27FC236}">
                <a16:creationId xmlns:a16="http://schemas.microsoft.com/office/drawing/2014/main" id="{B1124E2B-2452-42E3-A551-7B737696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>
            <a:extLst>
              <a:ext uri="{FF2B5EF4-FFF2-40B4-BE49-F238E27FC236}">
                <a16:creationId xmlns:a16="http://schemas.microsoft.com/office/drawing/2014/main" id="{738AAE1E-FE08-49FC-9F04-EEFF01CC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9892A-C666-4DB4-9FF2-0FBB05DB05F8}"/>
              </a:ext>
            </a:extLst>
          </p:cNvPr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CD07A-F9B4-4EDC-9F85-8F48B9BF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7486B3-1D25-4205-AACB-48AB634D71B6}"/>
              </a:ext>
            </a:extLst>
          </p:cNvPr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36790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7625</TotalTime>
  <Words>1291</Words>
  <Application>Microsoft Office PowerPoint</Application>
  <PresentationFormat>宽屏</PresentationFormat>
  <Paragraphs>254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Adobe 黑体 Std R</vt:lpstr>
      <vt:lpstr>等线</vt:lpstr>
      <vt:lpstr>等线 Light</vt:lpstr>
      <vt:lpstr>黑体</vt:lpstr>
      <vt:lpstr>华文仿宋</vt:lpstr>
      <vt:lpstr>宋体</vt:lpstr>
      <vt:lpstr>Arial</vt:lpstr>
      <vt:lpstr>Tw Cen MT</vt:lpstr>
      <vt:lpstr>Tw Cen MT Condensed</vt:lpstr>
      <vt:lpstr>Wingdings 3</vt:lpstr>
      <vt:lpstr>积分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吴佳杨</cp:lastModifiedBy>
  <cp:revision>476</cp:revision>
  <dcterms:created xsi:type="dcterms:W3CDTF">2019-02-20T13:01:42Z</dcterms:created>
  <dcterms:modified xsi:type="dcterms:W3CDTF">2020-04-04T14:44:04Z</dcterms:modified>
</cp:coreProperties>
</file>