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5175" cy="15748000"/>
  <p:notesSz cx="6858000" cy="9144000"/>
  <p:defaultTextStyle>
    <a:defPPr>
      <a:defRPr lang="zh-TW"/>
    </a:defPPr>
    <a:lvl1pPr marL="0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4279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8559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2838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7117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71396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5676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9955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14234" algn="l" defTabSz="6285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7"/>
    <a:srgbClr val="C0C0C0"/>
    <a:srgbClr val="DDDDDD"/>
    <a:srgbClr val="EAEAEA"/>
    <a:srgbClr val="808080"/>
    <a:srgbClr val="F7BF75"/>
    <a:srgbClr val="C24D2C"/>
    <a:srgbClr val="3E4A61"/>
    <a:srgbClr val="B2B2B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2491" y="-86"/>
      </p:cViewPr>
      <p:guideLst>
        <p:guide orient="horz" pos="49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40" y="4892089"/>
            <a:ext cx="10365899" cy="337561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8" y="8923869"/>
            <a:ext cx="8536622" cy="40244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8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2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9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1"/>
            <a:ext cx="2743915" cy="1343683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1"/>
            <a:ext cx="8028490" cy="1343683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7" y="10119552"/>
            <a:ext cx="10365899" cy="312772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7" y="6674678"/>
            <a:ext cx="10365899" cy="3444874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42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85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283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711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713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56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99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142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60" y="3674539"/>
            <a:ext cx="5386202" cy="103929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3" y="3674539"/>
            <a:ext cx="5386202" cy="103929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62" y="3525078"/>
            <a:ext cx="5388319" cy="146908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4279" indent="0">
              <a:buNone/>
              <a:defRPr sz="1400" b="1"/>
            </a:lvl2pPr>
            <a:lvl3pPr marL="628559" indent="0">
              <a:buNone/>
              <a:defRPr sz="1200" b="1"/>
            </a:lvl3pPr>
            <a:lvl4pPr marL="942838" indent="0">
              <a:buNone/>
              <a:defRPr sz="1100" b="1"/>
            </a:lvl4pPr>
            <a:lvl5pPr marL="1257117" indent="0">
              <a:buNone/>
              <a:defRPr sz="1100" b="1"/>
            </a:lvl5pPr>
            <a:lvl6pPr marL="1571396" indent="0">
              <a:buNone/>
              <a:defRPr sz="1100" b="1"/>
            </a:lvl6pPr>
            <a:lvl7pPr marL="1885676" indent="0">
              <a:buNone/>
              <a:defRPr sz="1100" b="1"/>
            </a:lvl7pPr>
            <a:lvl8pPr marL="2199955" indent="0">
              <a:buNone/>
              <a:defRPr sz="1100" b="1"/>
            </a:lvl8pPr>
            <a:lvl9pPr marL="2514234" indent="0">
              <a:buNone/>
              <a:defRPr sz="1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62" y="4994160"/>
            <a:ext cx="5388319" cy="907332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8"/>
            <a:ext cx="5390436" cy="146908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4279" indent="0">
              <a:buNone/>
              <a:defRPr sz="1400" b="1"/>
            </a:lvl2pPr>
            <a:lvl3pPr marL="628559" indent="0">
              <a:buNone/>
              <a:defRPr sz="1200" b="1"/>
            </a:lvl3pPr>
            <a:lvl4pPr marL="942838" indent="0">
              <a:buNone/>
              <a:defRPr sz="1100" b="1"/>
            </a:lvl4pPr>
            <a:lvl5pPr marL="1257117" indent="0">
              <a:buNone/>
              <a:defRPr sz="1100" b="1"/>
            </a:lvl5pPr>
            <a:lvl6pPr marL="1571396" indent="0">
              <a:buNone/>
              <a:defRPr sz="1100" b="1"/>
            </a:lvl6pPr>
            <a:lvl7pPr marL="1885676" indent="0">
              <a:buNone/>
              <a:defRPr sz="1100" b="1"/>
            </a:lvl7pPr>
            <a:lvl8pPr marL="2199955" indent="0">
              <a:buNone/>
              <a:defRPr sz="1100" b="1"/>
            </a:lvl8pPr>
            <a:lvl9pPr marL="2514234" indent="0">
              <a:buNone/>
              <a:defRPr sz="1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60"/>
            <a:ext cx="5390436" cy="907332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60" y="627008"/>
            <a:ext cx="4012128" cy="266841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6" y="627004"/>
            <a:ext cx="6817443" cy="1344048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60" y="3295420"/>
            <a:ext cx="4012128" cy="10772071"/>
          </a:xfrm>
        </p:spPr>
        <p:txBody>
          <a:bodyPr/>
          <a:lstStyle>
            <a:lvl1pPr marL="0" indent="0">
              <a:buNone/>
              <a:defRPr sz="1000"/>
            </a:lvl1pPr>
            <a:lvl2pPr marL="314279" indent="0">
              <a:buNone/>
              <a:defRPr sz="800"/>
            </a:lvl2pPr>
            <a:lvl3pPr marL="628559" indent="0">
              <a:buNone/>
              <a:defRPr sz="700"/>
            </a:lvl3pPr>
            <a:lvl4pPr marL="942838" indent="0">
              <a:buNone/>
              <a:defRPr sz="600"/>
            </a:lvl4pPr>
            <a:lvl5pPr marL="1257117" indent="0">
              <a:buNone/>
              <a:defRPr sz="600"/>
            </a:lvl5pPr>
            <a:lvl6pPr marL="1571396" indent="0">
              <a:buNone/>
              <a:defRPr sz="600"/>
            </a:lvl6pPr>
            <a:lvl7pPr marL="1885676" indent="0">
              <a:buNone/>
              <a:defRPr sz="600"/>
            </a:lvl7pPr>
            <a:lvl8pPr marL="2199955" indent="0">
              <a:buNone/>
              <a:defRPr sz="600"/>
            </a:lvl8pPr>
            <a:lvl9pPr marL="2514234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39" y="11023599"/>
            <a:ext cx="7317106" cy="13013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39" y="1407117"/>
            <a:ext cx="7317106" cy="9448800"/>
          </a:xfrm>
        </p:spPr>
        <p:txBody>
          <a:bodyPr/>
          <a:lstStyle>
            <a:lvl1pPr marL="0" indent="0">
              <a:buNone/>
              <a:defRPr sz="2200"/>
            </a:lvl1pPr>
            <a:lvl2pPr marL="314279" indent="0">
              <a:buNone/>
              <a:defRPr sz="1900"/>
            </a:lvl2pPr>
            <a:lvl3pPr marL="628559" indent="0">
              <a:buNone/>
              <a:defRPr sz="1600"/>
            </a:lvl3pPr>
            <a:lvl4pPr marL="942838" indent="0">
              <a:buNone/>
              <a:defRPr sz="1400"/>
            </a:lvl4pPr>
            <a:lvl5pPr marL="1257117" indent="0">
              <a:buNone/>
              <a:defRPr sz="1400"/>
            </a:lvl5pPr>
            <a:lvl6pPr marL="1571396" indent="0">
              <a:buNone/>
              <a:defRPr sz="1400"/>
            </a:lvl6pPr>
            <a:lvl7pPr marL="1885676" indent="0">
              <a:buNone/>
              <a:defRPr sz="1400"/>
            </a:lvl7pPr>
            <a:lvl8pPr marL="2199955" indent="0">
              <a:buNone/>
              <a:defRPr sz="1400"/>
            </a:lvl8pPr>
            <a:lvl9pPr marL="2514234" indent="0">
              <a:buNone/>
              <a:defRPr sz="1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39" y="12325002"/>
            <a:ext cx="7317106" cy="1848201"/>
          </a:xfrm>
        </p:spPr>
        <p:txBody>
          <a:bodyPr/>
          <a:lstStyle>
            <a:lvl1pPr marL="0" indent="0">
              <a:buNone/>
              <a:defRPr sz="1000"/>
            </a:lvl1pPr>
            <a:lvl2pPr marL="314279" indent="0">
              <a:buNone/>
              <a:defRPr sz="800"/>
            </a:lvl2pPr>
            <a:lvl3pPr marL="628559" indent="0">
              <a:buNone/>
              <a:defRPr sz="700"/>
            </a:lvl3pPr>
            <a:lvl4pPr marL="942838" indent="0">
              <a:buNone/>
              <a:defRPr sz="600"/>
            </a:lvl4pPr>
            <a:lvl5pPr marL="1257117" indent="0">
              <a:buNone/>
              <a:defRPr sz="600"/>
            </a:lvl5pPr>
            <a:lvl6pPr marL="1571396" indent="0">
              <a:buNone/>
              <a:defRPr sz="600"/>
            </a:lvl6pPr>
            <a:lvl7pPr marL="1885676" indent="0">
              <a:buNone/>
              <a:defRPr sz="600"/>
            </a:lvl7pPr>
            <a:lvl8pPr marL="2199955" indent="0">
              <a:buNone/>
              <a:defRPr sz="600"/>
            </a:lvl8pPr>
            <a:lvl9pPr marL="2514234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60" y="630653"/>
            <a:ext cx="10975658" cy="2624668"/>
          </a:xfrm>
          <a:prstGeom prst="rect">
            <a:avLst/>
          </a:prstGeom>
        </p:spPr>
        <p:txBody>
          <a:bodyPr vert="horz" lIns="62856" tIns="31428" rIns="62856" bIns="3142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60" y="3674539"/>
            <a:ext cx="10975658" cy="10392952"/>
          </a:xfrm>
          <a:prstGeom prst="rect">
            <a:avLst/>
          </a:prstGeom>
        </p:spPr>
        <p:txBody>
          <a:bodyPr vert="horz" lIns="62856" tIns="31428" rIns="62856" bIns="3142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3"/>
            <a:ext cx="2845542" cy="838436"/>
          </a:xfrm>
          <a:prstGeom prst="rect">
            <a:avLst/>
          </a:prstGeom>
        </p:spPr>
        <p:txBody>
          <a:bodyPr vert="horz" lIns="62856" tIns="31428" rIns="62856" bIns="314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7" y="14596063"/>
            <a:ext cx="3861804" cy="838436"/>
          </a:xfrm>
          <a:prstGeom prst="rect">
            <a:avLst/>
          </a:prstGeom>
        </p:spPr>
        <p:txBody>
          <a:bodyPr vert="horz" lIns="62856" tIns="31428" rIns="62856" bIns="314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6" y="14596063"/>
            <a:ext cx="2845542" cy="838436"/>
          </a:xfrm>
          <a:prstGeom prst="rect">
            <a:avLst/>
          </a:prstGeom>
        </p:spPr>
        <p:txBody>
          <a:bodyPr vert="horz" lIns="62856" tIns="31428" rIns="62856" bIns="314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8559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709" indent="-235709" algn="l" defTabSz="62855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0704" indent="-196425" algn="l" defTabSz="628559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5698" indent="-157140" algn="l" defTabSz="62855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9977" indent="-157140" algn="l" defTabSz="628559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4257" indent="-157140" algn="l" defTabSz="628559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536" indent="-157140" algn="l" defTabSz="62855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2815" indent="-157140" algn="l" defTabSz="62855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095" indent="-157140" algn="l" defTabSz="62855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71374" indent="-157140" algn="l" defTabSz="62855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4279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559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2838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117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396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5676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55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234" algn="l" defTabSz="628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hyperlink" Target="https://www.honeyfish.org/170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-237" y="1609304"/>
            <a:ext cx="12195175" cy="5635356"/>
            <a:chOff x="-7727949" y="2689424"/>
            <a:chExt cx="5544616" cy="5182976"/>
          </a:xfrm>
        </p:grpSpPr>
        <p:sp>
          <p:nvSpPr>
            <p:cNvPr id="18" name="矩形 17"/>
            <p:cNvSpPr/>
            <p:nvPr/>
          </p:nvSpPr>
          <p:spPr>
            <a:xfrm>
              <a:off x="-7727949" y="2689424"/>
              <a:ext cx="5543718" cy="5182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/>
          <p:cNvGrpSpPr/>
          <p:nvPr/>
        </p:nvGrpSpPr>
        <p:grpSpPr>
          <a:xfrm>
            <a:off x="439200" y="-1602"/>
            <a:ext cx="11350938" cy="15760704"/>
            <a:chOff x="439200" y="-1602"/>
            <a:chExt cx="11350938" cy="1576070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439200" y="9669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411200" y="9669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83200" y="9669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55200" y="9669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27200" y="9669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9200" y="9669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71200" y="11097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243200" y="11097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15200" y="11097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87200" y="11097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159200" y="-1602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160138" y="11097"/>
              <a:ext cx="630000" cy="1574800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6" name="矩形 125"/>
          <p:cNvSpPr/>
          <p:nvPr/>
        </p:nvSpPr>
        <p:spPr>
          <a:xfrm>
            <a:off x="-42713" y="14867580"/>
            <a:ext cx="12239625" cy="904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-42713" y="10269720"/>
            <a:ext cx="12195176" cy="45978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-42712" y="7432517"/>
            <a:ext cx="12239625" cy="2837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-14591" y="-1"/>
            <a:ext cx="12211504" cy="16093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1738" y="160930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38" y="7432517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6163307" y="630934"/>
            <a:ext cx="5412711" cy="527565"/>
            <a:chOff x="13805210" y="5942598"/>
            <a:chExt cx="5412711" cy="527565"/>
          </a:xfrm>
        </p:grpSpPr>
        <p:sp>
          <p:nvSpPr>
            <p:cNvPr id="29" name="文字方塊 28"/>
            <p:cNvSpPr txBox="1"/>
            <p:nvPr/>
          </p:nvSpPr>
          <p:spPr>
            <a:xfrm>
              <a:off x="13805210" y="5942598"/>
              <a:ext cx="1077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</a:rPr>
                <a:t>Home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5075270" y="5942598"/>
              <a:ext cx="1103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</a:rPr>
                <a:t>About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6439293" y="5946943"/>
              <a:ext cx="1208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</a:rPr>
                <a:t>Blog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7495655" y="5942598"/>
              <a:ext cx="17222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</a:rPr>
                <a:t>Contact us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418949" y="15057998"/>
            <a:ext cx="471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Copyright © 2016</a:t>
            </a:r>
            <a:endParaRPr lang="zh-TW" altLang="en-US" sz="2800" b="1" dirty="0"/>
          </a:p>
        </p:txBody>
      </p:sp>
      <p:cxnSp>
        <p:nvCxnSpPr>
          <p:cNvPr id="55" name="直線接點 54"/>
          <p:cNvCxnSpPr/>
          <p:nvPr/>
        </p:nvCxnSpPr>
        <p:spPr>
          <a:xfrm>
            <a:off x="-42712" y="14867579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10229625" y="15096114"/>
            <a:ext cx="432000" cy="432000"/>
            <a:chOff x="-7727949" y="2689424"/>
            <a:chExt cx="5544616" cy="5182976"/>
          </a:xfrm>
        </p:grpSpPr>
        <p:sp>
          <p:nvSpPr>
            <p:cNvPr id="62" name="矩形 61"/>
            <p:cNvSpPr/>
            <p:nvPr/>
          </p:nvSpPr>
          <p:spPr>
            <a:xfrm>
              <a:off x="-7727949" y="2689424"/>
              <a:ext cx="5544616" cy="5182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H="1"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11043138" y="15096114"/>
            <a:ext cx="432000" cy="432000"/>
            <a:chOff x="-7727949" y="2689424"/>
            <a:chExt cx="5544616" cy="5182976"/>
          </a:xfrm>
        </p:grpSpPr>
        <p:sp>
          <p:nvSpPr>
            <p:cNvPr id="66" name="矩形 65"/>
            <p:cNvSpPr/>
            <p:nvPr/>
          </p:nvSpPr>
          <p:spPr>
            <a:xfrm>
              <a:off x="-7727949" y="2689424"/>
              <a:ext cx="5544616" cy="5182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H="1"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接點 80"/>
          <p:cNvCxnSpPr/>
          <p:nvPr/>
        </p:nvCxnSpPr>
        <p:spPr>
          <a:xfrm>
            <a:off x="80152" y="10269719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947843" y="10698243"/>
            <a:ext cx="476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百萬美金，獎金</a:t>
            </a:r>
            <a:r>
              <a:rPr lang="zh-TW" altLang="en-US" sz="3200" dirty="0" smtClean="0">
                <a:solidFill>
                  <a:schemeClr val="bg1"/>
                </a:solidFill>
              </a:rPr>
              <a:t>提升！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55093" y="11414487"/>
            <a:ext cx="3544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bg1"/>
                </a:solidFill>
              </a:rPr>
              <a:t>Valve</a:t>
            </a:r>
            <a:r>
              <a:rPr lang="zh-TW" altLang="en-US" sz="1600" dirty="0">
                <a:solidFill>
                  <a:schemeClr val="bg1"/>
                </a:solidFill>
              </a:rPr>
              <a:t>宣布調升接下來所有年度大賽（</a:t>
            </a:r>
            <a:r>
              <a:rPr lang="en-US" altLang="zh-TW" sz="1600" dirty="0">
                <a:solidFill>
                  <a:schemeClr val="bg1"/>
                </a:solidFill>
              </a:rPr>
              <a:t>Major</a:t>
            </a:r>
            <a:r>
              <a:rPr lang="zh-TW" altLang="en-US" sz="1600" dirty="0">
                <a:solidFill>
                  <a:schemeClr val="bg1"/>
                </a:solidFill>
              </a:rPr>
              <a:t>）總獎金至</a:t>
            </a:r>
            <a:r>
              <a:rPr lang="en-US" altLang="zh-TW" sz="1600" dirty="0">
                <a:solidFill>
                  <a:schemeClr val="bg1"/>
                </a:solidFill>
              </a:rPr>
              <a:t>$1,000,000</a:t>
            </a:r>
            <a:r>
              <a:rPr lang="zh-TW" altLang="en-US" sz="1600" dirty="0" smtClean="0">
                <a:solidFill>
                  <a:schemeClr val="bg1"/>
                </a:solidFill>
              </a:rPr>
              <a:t>美元</a:t>
            </a:r>
            <a:endParaRPr lang="en-US" altLang="zh-TW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bg1"/>
                </a:solidFill>
              </a:rPr>
              <a:t>2013</a:t>
            </a:r>
            <a:r>
              <a:rPr lang="zh-TW" altLang="en-US" sz="1600" dirty="0">
                <a:solidFill>
                  <a:schemeClr val="bg1"/>
                </a:solidFill>
              </a:rPr>
              <a:t>年，</a:t>
            </a:r>
            <a:r>
              <a:rPr lang="en-US" altLang="zh-TW" sz="1600" dirty="0">
                <a:solidFill>
                  <a:schemeClr val="bg1"/>
                </a:solidFill>
              </a:rPr>
              <a:t>Valve</a:t>
            </a:r>
            <a:r>
              <a:rPr lang="zh-TW" altLang="en-US" sz="1600" dirty="0">
                <a:solidFill>
                  <a:schemeClr val="bg1"/>
                </a:solidFill>
              </a:rPr>
              <a:t>首度與賽事組織</a:t>
            </a:r>
            <a:r>
              <a:rPr lang="en-US" altLang="zh-TW" sz="1600" dirty="0" err="1">
                <a:solidFill>
                  <a:schemeClr val="bg1"/>
                </a:solidFill>
              </a:rPr>
              <a:t>DreamHack</a:t>
            </a:r>
            <a:r>
              <a:rPr lang="zh-TW" altLang="en-US" sz="1600" dirty="0">
                <a:solidFill>
                  <a:schemeClr val="bg1"/>
                </a:solidFill>
                <a:hlinkClick r:id="rId2"/>
              </a:rPr>
              <a:t>合作</a:t>
            </a:r>
            <a:r>
              <a:rPr lang="zh-TW" altLang="en-US" sz="1600" dirty="0">
                <a:solidFill>
                  <a:schemeClr val="bg1"/>
                </a:solidFill>
              </a:rPr>
              <a:t>推出年度大型</a:t>
            </a:r>
            <a:r>
              <a:rPr lang="zh-TW" altLang="en-US" sz="1600" dirty="0" smtClean="0">
                <a:solidFill>
                  <a:schemeClr val="bg1"/>
                </a:solidFill>
              </a:rPr>
              <a:t>賽事．．．．．．</a:t>
            </a:r>
            <a:r>
              <a:rPr lang="zh-TW" altLang="en-US" sz="1600" dirty="0" smtClean="0"/>
              <a:t>．．</a:t>
            </a:r>
            <a:endParaRPr lang="zh-TW" altLang="en-US" sz="1600" dirty="0"/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91" y="1609303"/>
            <a:ext cx="12211504" cy="5823213"/>
          </a:xfrm>
          <a:prstGeom prst="rect">
            <a:avLst/>
          </a:prstGeom>
        </p:spPr>
      </p:pic>
      <p:grpSp>
        <p:nvGrpSpPr>
          <p:cNvPr id="77" name="群組 76"/>
          <p:cNvGrpSpPr/>
          <p:nvPr/>
        </p:nvGrpSpPr>
        <p:grpSpPr>
          <a:xfrm>
            <a:off x="418949" y="7567630"/>
            <a:ext cx="3567600" cy="2559600"/>
            <a:chOff x="-7727949" y="2689424"/>
            <a:chExt cx="5544616" cy="5182976"/>
          </a:xfrm>
        </p:grpSpPr>
        <p:sp>
          <p:nvSpPr>
            <p:cNvPr id="78" name="矩形 77"/>
            <p:cNvSpPr/>
            <p:nvPr/>
          </p:nvSpPr>
          <p:spPr>
            <a:xfrm>
              <a:off x="-7727949" y="2689424"/>
              <a:ext cx="5544616" cy="5182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H="1"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0" name="圖片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9" y="7590130"/>
            <a:ext cx="3567600" cy="2514600"/>
          </a:xfrm>
          <a:prstGeom prst="rect">
            <a:avLst/>
          </a:prstGeom>
        </p:spPr>
      </p:pic>
      <p:grpSp>
        <p:nvGrpSpPr>
          <p:cNvPr id="39" name="群組 38"/>
          <p:cNvGrpSpPr/>
          <p:nvPr/>
        </p:nvGrpSpPr>
        <p:grpSpPr>
          <a:xfrm>
            <a:off x="4305600" y="7567630"/>
            <a:ext cx="3567600" cy="2559600"/>
            <a:chOff x="-7727949" y="2689424"/>
            <a:chExt cx="5544616" cy="5182976"/>
          </a:xfrm>
        </p:grpSpPr>
        <p:sp>
          <p:nvSpPr>
            <p:cNvPr id="40" name="矩形 39"/>
            <p:cNvSpPr/>
            <p:nvPr/>
          </p:nvSpPr>
          <p:spPr>
            <a:xfrm>
              <a:off x="-7727949" y="2689424"/>
              <a:ext cx="5544616" cy="5182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圖片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99" y="7590130"/>
            <a:ext cx="3549047" cy="2537100"/>
          </a:xfrm>
          <a:prstGeom prst="rect">
            <a:avLst/>
          </a:prstGeom>
        </p:spPr>
      </p:pic>
      <p:grpSp>
        <p:nvGrpSpPr>
          <p:cNvPr id="73" name="群組 72"/>
          <p:cNvGrpSpPr/>
          <p:nvPr/>
        </p:nvGrpSpPr>
        <p:grpSpPr>
          <a:xfrm>
            <a:off x="8222538" y="7567630"/>
            <a:ext cx="3567600" cy="2559600"/>
            <a:chOff x="-7727949" y="2689424"/>
            <a:chExt cx="5544616" cy="5182976"/>
          </a:xfrm>
        </p:grpSpPr>
        <p:sp>
          <p:nvSpPr>
            <p:cNvPr id="74" name="矩形 73"/>
            <p:cNvSpPr/>
            <p:nvPr/>
          </p:nvSpPr>
          <p:spPr>
            <a:xfrm>
              <a:off x="-7727949" y="2689424"/>
              <a:ext cx="5544616" cy="5182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H="1"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" name="圖片 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00" y="7590130"/>
            <a:ext cx="3556938" cy="2562132"/>
          </a:xfrm>
          <a:prstGeom prst="rect">
            <a:avLst/>
          </a:prstGeom>
        </p:spPr>
      </p:pic>
      <p:grpSp>
        <p:nvGrpSpPr>
          <p:cNvPr id="93" name="群組 92"/>
          <p:cNvGrpSpPr/>
          <p:nvPr/>
        </p:nvGrpSpPr>
        <p:grpSpPr>
          <a:xfrm>
            <a:off x="10513341" y="6640243"/>
            <a:ext cx="1274034" cy="425670"/>
            <a:chOff x="5922625" y="10122014"/>
            <a:chExt cx="1274034" cy="425670"/>
          </a:xfrm>
        </p:grpSpPr>
        <p:sp>
          <p:nvSpPr>
            <p:cNvPr id="94" name="圓角矩形 93"/>
            <p:cNvSpPr/>
            <p:nvPr/>
          </p:nvSpPr>
          <p:spPr>
            <a:xfrm>
              <a:off x="5922625" y="1012201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967769" y="10160062"/>
              <a:ext cx="1228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READ MORE</a:t>
              </a:r>
              <a:endParaRPr lang="zh-TW" altLang="en-US" sz="1600" dirty="0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82499" y="10537476"/>
            <a:ext cx="5803939" cy="4034087"/>
            <a:chOff x="-7727949" y="2689424"/>
            <a:chExt cx="5544616" cy="5182976"/>
          </a:xfrm>
        </p:grpSpPr>
        <p:sp>
          <p:nvSpPr>
            <p:cNvPr id="52" name="矩形 51"/>
            <p:cNvSpPr/>
            <p:nvPr/>
          </p:nvSpPr>
          <p:spPr>
            <a:xfrm>
              <a:off x="-7727949" y="2689424"/>
              <a:ext cx="5544616" cy="5182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接點 52"/>
            <p:cNvCxnSpPr/>
            <p:nvPr/>
          </p:nvCxnSpPr>
          <p:spPr>
            <a:xfrm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9" y="10551606"/>
            <a:ext cx="5810689" cy="4034087"/>
          </a:xfrm>
          <a:prstGeom prst="rect">
            <a:avLst/>
          </a:prstGeom>
        </p:spPr>
      </p:pic>
      <p:grpSp>
        <p:nvGrpSpPr>
          <p:cNvPr id="57" name="群組 56"/>
          <p:cNvGrpSpPr/>
          <p:nvPr/>
        </p:nvGrpSpPr>
        <p:grpSpPr>
          <a:xfrm>
            <a:off x="9385200" y="15096114"/>
            <a:ext cx="432000" cy="432000"/>
            <a:chOff x="-7727949" y="2689424"/>
            <a:chExt cx="5544616" cy="5182976"/>
          </a:xfrm>
        </p:grpSpPr>
        <p:sp>
          <p:nvSpPr>
            <p:cNvPr id="58" name="矩形 57"/>
            <p:cNvSpPr/>
            <p:nvPr/>
          </p:nvSpPr>
          <p:spPr>
            <a:xfrm>
              <a:off x="-7727949" y="2689424"/>
              <a:ext cx="5544616" cy="5182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-7727949" y="2689424"/>
              <a:ext cx="5544616" cy="5182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6" descr="C:\Users\asus\Desktop\html\F2E-Course\wk5-版面設計與視覺設計\第五周作業\images\1458938228_plur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078" y="15047547"/>
            <a:ext cx="586119" cy="52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8" descr="C:\Users\asus\Desktop\html\F2E-Course\wk5-版面設計與視覺設計\第五周作業\images\1458938224_twitt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780" y="15047547"/>
            <a:ext cx="594400" cy="51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圖片 1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2" y="287926"/>
            <a:ext cx="4947314" cy="1155577"/>
          </a:xfrm>
          <a:prstGeom prst="rect">
            <a:avLst/>
          </a:prstGeom>
        </p:spPr>
      </p:pic>
      <p:grpSp>
        <p:nvGrpSpPr>
          <p:cNvPr id="82" name="群組 81"/>
          <p:cNvGrpSpPr/>
          <p:nvPr/>
        </p:nvGrpSpPr>
        <p:grpSpPr>
          <a:xfrm>
            <a:off x="483088" y="9585208"/>
            <a:ext cx="1274034" cy="425670"/>
            <a:chOff x="5922625" y="10122014"/>
            <a:chExt cx="1274034" cy="425670"/>
          </a:xfrm>
        </p:grpSpPr>
        <p:sp>
          <p:nvSpPr>
            <p:cNvPr id="83" name="圓角矩形 82"/>
            <p:cNvSpPr/>
            <p:nvPr/>
          </p:nvSpPr>
          <p:spPr>
            <a:xfrm>
              <a:off x="5922625" y="1012201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5967769" y="10160062"/>
              <a:ext cx="1228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READ MORE</a:t>
              </a:r>
              <a:endParaRPr lang="zh-TW" altLang="en-US" sz="1600" dirty="0"/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4393437" y="9585208"/>
            <a:ext cx="1274034" cy="425670"/>
            <a:chOff x="5922625" y="10122014"/>
            <a:chExt cx="1274034" cy="425670"/>
          </a:xfrm>
        </p:grpSpPr>
        <p:sp>
          <p:nvSpPr>
            <p:cNvPr id="116" name="圓角矩形 115"/>
            <p:cNvSpPr/>
            <p:nvPr/>
          </p:nvSpPr>
          <p:spPr>
            <a:xfrm>
              <a:off x="5922625" y="1012201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5967769" y="10160062"/>
              <a:ext cx="1228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READ MORE</a:t>
              </a:r>
              <a:endParaRPr lang="zh-TW" altLang="en-US" sz="1600" dirty="0"/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8537007" y="9585208"/>
            <a:ext cx="1274034" cy="425670"/>
            <a:chOff x="5922625" y="10122014"/>
            <a:chExt cx="1274034" cy="425670"/>
          </a:xfrm>
        </p:grpSpPr>
        <p:sp>
          <p:nvSpPr>
            <p:cNvPr id="123" name="圓角矩形 122"/>
            <p:cNvSpPr/>
            <p:nvPr/>
          </p:nvSpPr>
          <p:spPr>
            <a:xfrm>
              <a:off x="5922625" y="1012201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5967769" y="10160062"/>
              <a:ext cx="1228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READ MORE</a:t>
              </a:r>
              <a:endParaRPr lang="zh-TW" altLang="en-US" sz="1600" dirty="0"/>
            </a:p>
          </p:txBody>
        </p:sp>
      </p:grpSp>
      <p:pic>
        <p:nvPicPr>
          <p:cNvPr id="108" name="Picture 7" descr="C:\Users\asus\Desktop\html\F2E-Course\wk5-版面設計與視覺設計\第五周作業\images\1458938220_facebook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229" y="15037793"/>
            <a:ext cx="528811" cy="52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群組 127"/>
          <p:cNvGrpSpPr/>
          <p:nvPr/>
        </p:nvGrpSpPr>
        <p:grpSpPr>
          <a:xfrm>
            <a:off x="9831918" y="13922672"/>
            <a:ext cx="1274034" cy="425670"/>
            <a:chOff x="5922625" y="10122014"/>
            <a:chExt cx="1274034" cy="425670"/>
          </a:xfrm>
        </p:grpSpPr>
        <p:sp>
          <p:nvSpPr>
            <p:cNvPr id="129" name="圓角矩形 128"/>
            <p:cNvSpPr/>
            <p:nvPr/>
          </p:nvSpPr>
          <p:spPr>
            <a:xfrm>
              <a:off x="5922625" y="1012201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5967769" y="10160062"/>
              <a:ext cx="1228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READ MORE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91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64</Words>
  <Application>Microsoft Office PowerPoint</Application>
  <PresentationFormat>自訂</PresentationFormat>
  <Paragraphs>14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zhan</cp:lastModifiedBy>
  <cp:revision>212</cp:revision>
  <dcterms:created xsi:type="dcterms:W3CDTF">2016-03-23T05:36:34Z</dcterms:created>
  <dcterms:modified xsi:type="dcterms:W3CDTF">2016-05-17T12:08:37Z</dcterms:modified>
</cp:coreProperties>
</file>