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144018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235" y="3677"/>
      </p:cViewPr>
      <p:guideLst>
        <p:guide orient="horz" pos="1905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4473896"/>
            <a:ext cx="2592150" cy="30870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8161023"/>
            <a:ext cx="2134712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210963" y="576747"/>
            <a:ext cx="686157" cy="122882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92" y="576747"/>
            <a:ext cx="2007645" cy="122882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9254495"/>
            <a:ext cx="2592150" cy="28603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6104103"/>
            <a:ext cx="2592150" cy="3150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80" y="3360427"/>
            <a:ext cx="1346901" cy="95045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50219" y="3360427"/>
            <a:ext cx="1346901" cy="95045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3223743"/>
            <a:ext cx="1347431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4567243"/>
            <a:ext cx="1347431" cy="829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3223743"/>
            <a:ext cx="1347960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4567243"/>
            <a:ext cx="1347960" cy="829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92" y="573411"/>
            <a:ext cx="1003293" cy="24403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573411"/>
            <a:ext cx="1704804" cy="122915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92" y="3013709"/>
            <a:ext cx="100329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52" y="10081263"/>
            <a:ext cx="1829753" cy="119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52" y="1286828"/>
            <a:ext cx="1829753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52" y="11271415"/>
            <a:ext cx="1829753" cy="1690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576743"/>
            <a:ext cx="2744629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3360427"/>
            <a:ext cx="2744629" cy="95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13348343"/>
            <a:ext cx="711571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13348343"/>
            <a:ext cx="965703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50" y="13348343"/>
            <a:ext cx="711571" cy="766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字方塊 88"/>
          <p:cNvSpPr txBox="1"/>
          <p:nvPr/>
        </p:nvSpPr>
        <p:spPr>
          <a:xfrm>
            <a:off x="282942" y="838344"/>
            <a:ext cx="247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b="1" dirty="0" smtClean="0">
                <a:solidFill>
                  <a:schemeClr val="bg1"/>
                </a:solidFill>
              </a:rPr>
              <a:t>精心</a:t>
            </a:r>
            <a:r>
              <a:rPr lang="zh-TW" altLang="en-US" sz="800" b="1" dirty="0">
                <a:solidFill>
                  <a:schemeClr val="bg1"/>
                </a:solidFill>
              </a:rPr>
              <a:t>為您挑選來自不同產區的每日精選咖啡，帶給您多元的咖啡風味。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-16436" y="13211772"/>
            <a:ext cx="3067377" cy="288036"/>
            <a:chOff x="-491430" y="11593388"/>
            <a:chExt cx="3067377" cy="288036"/>
          </a:xfrm>
        </p:grpSpPr>
        <p:sp>
          <p:nvSpPr>
            <p:cNvPr id="114" name="矩形 113"/>
            <p:cNvSpPr/>
            <p:nvPr/>
          </p:nvSpPr>
          <p:spPr>
            <a:xfrm>
              <a:off x="-491430" y="11593388"/>
              <a:ext cx="3067377" cy="28803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29097" y="11629684"/>
              <a:ext cx="14263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© 2016 </a:t>
              </a:r>
              <a:r>
                <a:rPr lang="en-US" altLang="zh-TW" sz="800" dirty="0" smtClean="0">
                  <a:solidFill>
                    <a:schemeClr val="bg1"/>
                  </a:solidFill>
                </a:rPr>
                <a:t>CSIE </a:t>
              </a:r>
              <a:r>
                <a:rPr lang="en-US" altLang="zh-TW" sz="800" dirty="0" smtClean="0">
                  <a:solidFill>
                    <a:schemeClr val="bg1"/>
                  </a:solidFill>
                </a:rPr>
                <a:t>102590022</a:t>
              </a:r>
              <a:endParaRPr lang="zh-TW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40"/>
            <a:ext cx="3049588" cy="17323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-1972"/>
            <a:ext cx="3049588" cy="362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7" name="群組 96"/>
          <p:cNvGrpSpPr/>
          <p:nvPr/>
        </p:nvGrpSpPr>
        <p:grpSpPr>
          <a:xfrm>
            <a:off x="44274" y="106049"/>
            <a:ext cx="238668" cy="144000"/>
            <a:chOff x="183781" y="98973"/>
            <a:chExt cx="188885" cy="116141"/>
          </a:xfrm>
        </p:grpSpPr>
        <p:sp>
          <p:nvSpPr>
            <p:cNvPr id="98" name="圓角矩形 97"/>
            <p:cNvSpPr/>
            <p:nvPr/>
          </p:nvSpPr>
          <p:spPr>
            <a:xfrm>
              <a:off x="183783" y="98973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183782" y="14575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83781" y="19711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0" y="-1972"/>
            <a:ext cx="1440168" cy="3600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" y="6610174"/>
            <a:ext cx="3049588" cy="15247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" y="4532669"/>
            <a:ext cx="3049588" cy="17153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" y="2455164"/>
            <a:ext cx="3049588" cy="171539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0" y="2092471"/>
            <a:ext cx="3049588" cy="36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2438283" y="2132700"/>
            <a:ext cx="504058" cy="281654"/>
            <a:chOff x="5922625" y="10122014"/>
            <a:chExt cx="1270130" cy="425670"/>
          </a:xfrm>
        </p:grpSpPr>
        <p:sp>
          <p:nvSpPr>
            <p:cNvPr id="41" name="圓角矩形 40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966140" y="10172046"/>
              <a:ext cx="1183101" cy="32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MORE</a:t>
              </a:r>
              <a:endParaRPr lang="zh-TW" altLang="en-US" sz="800" dirty="0"/>
            </a:p>
          </p:txBody>
        </p:sp>
      </p:grpSp>
      <p:sp>
        <p:nvSpPr>
          <p:cNvPr id="60" name="矩形 59"/>
          <p:cNvSpPr/>
          <p:nvPr/>
        </p:nvSpPr>
        <p:spPr>
          <a:xfrm>
            <a:off x="78" y="4170557"/>
            <a:ext cx="3049588" cy="362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2438283" y="4210786"/>
            <a:ext cx="504058" cy="281654"/>
            <a:chOff x="5922625" y="10122014"/>
            <a:chExt cx="1270130" cy="425670"/>
          </a:xfrm>
        </p:grpSpPr>
        <p:sp>
          <p:nvSpPr>
            <p:cNvPr id="62" name="圓角矩形 61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966140" y="10172046"/>
              <a:ext cx="1183101" cy="32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MORE</a:t>
              </a:r>
              <a:endParaRPr lang="zh-TW" altLang="en-US" sz="800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78" y="6248062"/>
            <a:ext cx="3049588" cy="362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2438283" y="6303193"/>
            <a:ext cx="504058" cy="281654"/>
            <a:chOff x="5922625" y="10122014"/>
            <a:chExt cx="1270130" cy="425670"/>
          </a:xfrm>
        </p:grpSpPr>
        <p:sp>
          <p:nvSpPr>
            <p:cNvPr id="54" name="圓角矩形 53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966140" y="10172046"/>
              <a:ext cx="1183101" cy="32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MORE</a:t>
              </a:r>
              <a:endParaRPr lang="zh-TW" altLang="en-US" sz="8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741" y="8494728"/>
            <a:ext cx="3049200" cy="47170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" y="9096269"/>
            <a:ext cx="3049588" cy="1732381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-1196" y="8134968"/>
            <a:ext cx="3049588" cy="362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2438283" y="8194865"/>
            <a:ext cx="504058" cy="281654"/>
            <a:chOff x="5922625" y="10122014"/>
            <a:chExt cx="1270130" cy="425670"/>
          </a:xfrm>
        </p:grpSpPr>
        <p:sp>
          <p:nvSpPr>
            <p:cNvPr id="57" name="圓角矩形 56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966140" y="10172046"/>
              <a:ext cx="1183101" cy="32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MORE</a:t>
              </a:r>
              <a:endParaRPr lang="zh-TW" altLang="en-US" sz="800" dirty="0"/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777344" y="11006678"/>
            <a:ext cx="1494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百萬美金，獎金</a:t>
            </a:r>
            <a:r>
              <a:rPr lang="zh-TW" altLang="en-US" sz="1100" dirty="0" smtClean="0">
                <a:solidFill>
                  <a:schemeClr val="bg1"/>
                </a:solidFill>
              </a:rPr>
              <a:t>提升！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52686" y="11268287"/>
            <a:ext cx="19442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chemeClr val="bg1"/>
                </a:solidFill>
              </a:rPr>
              <a:t>Valve</a:t>
            </a:r>
            <a:r>
              <a:rPr lang="zh-TW" altLang="en-US" sz="1100" dirty="0">
                <a:solidFill>
                  <a:schemeClr val="bg1"/>
                </a:solidFill>
              </a:rPr>
              <a:t>宣布調升接下來所有年度大</a:t>
            </a:r>
            <a:r>
              <a:rPr lang="zh-TW" altLang="en-US" sz="1100" dirty="0" smtClean="0">
                <a:solidFill>
                  <a:schemeClr val="bg1"/>
                </a:solidFill>
              </a:rPr>
              <a:t>賽總</a:t>
            </a:r>
            <a:r>
              <a:rPr lang="zh-TW" altLang="en-US" sz="1100" dirty="0">
                <a:solidFill>
                  <a:schemeClr val="bg1"/>
                </a:solidFill>
              </a:rPr>
              <a:t>獎金至</a:t>
            </a:r>
            <a:r>
              <a:rPr lang="en-US" altLang="zh-TW" sz="1100" dirty="0">
                <a:solidFill>
                  <a:schemeClr val="bg1"/>
                </a:solidFill>
              </a:rPr>
              <a:t>$</a:t>
            </a:r>
            <a:r>
              <a:rPr lang="en-US" altLang="zh-TW" sz="1100" dirty="0" smtClean="0">
                <a:solidFill>
                  <a:schemeClr val="bg1"/>
                </a:solidFill>
              </a:rPr>
              <a:t>1,000,000</a:t>
            </a:r>
            <a:r>
              <a:rPr lang="zh-TW" altLang="en-US" sz="1100" dirty="0" smtClean="0">
                <a:solidFill>
                  <a:schemeClr val="bg1"/>
                </a:solidFill>
              </a:rPr>
              <a:t>美元。。。。。。。</a:t>
            </a:r>
            <a:endParaRPr lang="zh-TW" altLang="en-US" sz="1200" dirty="0"/>
          </a:p>
        </p:txBody>
      </p:sp>
      <p:grpSp>
        <p:nvGrpSpPr>
          <p:cNvPr id="68" name="群組 67"/>
          <p:cNvGrpSpPr/>
          <p:nvPr/>
        </p:nvGrpSpPr>
        <p:grpSpPr>
          <a:xfrm>
            <a:off x="887777" y="12457484"/>
            <a:ext cx="1274034" cy="425670"/>
            <a:chOff x="5922625" y="10122014"/>
            <a:chExt cx="1274034" cy="425670"/>
          </a:xfrm>
        </p:grpSpPr>
        <p:sp>
          <p:nvSpPr>
            <p:cNvPr id="69" name="圓角矩形 68"/>
            <p:cNvSpPr/>
            <p:nvPr/>
          </p:nvSpPr>
          <p:spPr>
            <a:xfrm>
              <a:off x="5922625" y="1012201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967769" y="10160062"/>
              <a:ext cx="1228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READ MORE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</Words>
  <Application>Microsoft Office PowerPoint</Application>
  <PresentationFormat>自訂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zhan</cp:lastModifiedBy>
  <cp:revision>61</cp:revision>
  <dcterms:created xsi:type="dcterms:W3CDTF">2016-05-11T05:45:32Z</dcterms:created>
  <dcterms:modified xsi:type="dcterms:W3CDTF">2016-05-17T11:51:40Z</dcterms:modified>
</cp:coreProperties>
</file>