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20"/>
  </p:notesMasterIdLst>
  <p:handoutMasterIdLst>
    <p:handoutMasterId r:id="rId21"/>
  </p:handoutMasterIdLst>
  <p:sldIdLst>
    <p:sldId id="370" r:id="rId3"/>
    <p:sldId id="371" r:id="rId4"/>
    <p:sldId id="265" r:id="rId5"/>
    <p:sldId id="376" r:id="rId6"/>
    <p:sldId id="361" r:id="rId7"/>
    <p:sldId id="379" r:id="rId8"/>
    <p:sldId id="372" r:id="rId9"/>
    <p:sldId id="382" r:id="rId10"/>
    <p:sldId id="383" r:id="rId11"/>
    <p:sldId id="380" r:id="rId12"/>
    <p:sldId id="378" r:id="rId13"/>
    <p:sldId id="259" r:id="rId14"/>
    <p:sldId id="377" r:id="rId15"/>
    <p:sldId id="326" r:id="rId16"/>
    <p:sldId id="381" r:id="rId17"/>
    <p:sldId id="310" r:id="rId18"/>
    <p:sldId id="375" r:id="rId19"/>
  </p:sldIdLst>
  <p:sldSz cx="12190413" cy="6859588"/>
  <p:notesSz cx="6858000" cy="9144000"/>
  <p:custDataLst>
    <p:tags r:id="rId22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EF7768"/>
    <a:srgbClr val="FF9933"/>
    <a:srgbClr val="C7C7C7"/>
    <a:srgbClr val="F5F5F5"/>
    <a:srgbClr val="00458E"/>
    <a:srgbClr val="8B8B8B"/>
    <a:srgbClr val="B11212"/>
    <a:srgbClr val="022A4F"/>
    <a:srgbClr val="007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74" d="100"/>
          <a:sy n="74" d="100"/>
        </p:scale>
        <p:origin x="720" y="66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89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7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38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2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9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35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02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129406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39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2017/6/5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449655" y="4778722"/>
            <a:ext cx="2339068" cy="461649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：武天娇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31829" y="1715498"/>
            <a:ext cx="9347396" cy="175431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框架的在线音乐系统</a:t>
            </a:r>
            <a:endParaRPr lang="en-US" altLang="zh-CN" sz="5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的设计与实现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16428" y="4779382"/>
            <a:ext cx="3679179" cy="461649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专业班级：软件工程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1329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8806" y="151919"/>
            <a:ext cx="2400651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太原理工大学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/>
      <p:bldP spid="42" grpId="0"/>
      <p:bldP spid="43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365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425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133650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系统背景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5993219" y="2482544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74" name="标题层"/>
          <p:cNvSpPr txBox="1"/>
          <p:nvPr/>
        </p:nvSpPr>
        <p:spPr bwMode="auto">
          <a:xfrm>
            <a:off x="8765499" y="2256789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P03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16688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23748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166883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5993219" y="3515777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94" name="标题层"/>
          <p:cNvSpPr txBox="1"/>
          <p:nvPr/>
        </p:nvSpPr>
        <p:spPr bwMode="auto">
          <a:xfrm>
            <a:off x="8765499" y="3290022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P08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5" name="标题层"/>
          <p:cNvSpPr txBox="1"/>
          <p:nvPr/>
        </p:nvSpPr>
        <p:spPr bwMode="auto">
          <a:xfrm>
            <a:off x="2906289" y="420011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785261" y="427071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7" name="标题层"/>
          <p:cNvSpPr txBox="1"/>
          <p:nvPr/>
        </p:nvSpPr>
        <p:spPr bwMode="auto">
          <a:xfrm>
            <a:off x="3876527" y="4200116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5993219" y="4549010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99" name="标题层"/>
          <p:cNvSpPr txBox="1"/>
          <p:nvPr/>
        </p:nvSpPr>
        <p:spPr bwMode="auto">
          <a:xfrm>
            <a:off x="8765499" y="4323255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P11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00" name="标题层"/>
          <p:cNvSpPr txBox="1"/>
          <p:nvPr/>
        </p:nvSpPr>
        <p:spPr bwMode="auto">
          <a:xfrm>
            <a:off x="2906289" y="523334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3785261" y="530394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02" name="标题层"/>
          <p:cNvSpPr txBox="1"/>
          <p:nvPr/>
        </p:nvSpPr>
        <p:spPr bwMode="auto">
          <a:xfrm>
            <a:off x="3876527" y="5233348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7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总  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结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5993219" y="5582242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104" name="标题层"/>
          <p:cNvSpPr txBox="1"/>
          <p:nvPr/>
        </p:nvSpPr>
        <p:spPr bwMode="auto">
          <a:xfrm>
            <a:off x="8765499" y="5356487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P16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5" name="六边形 24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六边形 27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970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50"/>
                            </p:stCondLst>
                            <p:childTnLst>
                              <p:par>
                                <p:cTn id="43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5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50"/>
                            </p:stCondLst>
                            <p:childTnLst>
                              <p:par>
                                <p:cTn id="67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4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65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5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4" grpId="0"/>
      <p:bldP spid="90" grpId="0"/>
      <p:bldP spid="92" grpId="0"/>
      <p:bldP spid="94" grpId="0"/>
      <p:bldP spid="95" grpId="0"/>
      <p:bldP spid="97" grpId="0"/>
      <p:bldP spid="99" grpId="0"/>
      <p:bldP spid="100" grpId="0"/>
      <p:bldP spid="102" grpId="0"/>
      <p:bldP spid="104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系统功能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4926" y="136055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系统模块图</a:t>
            </a:r>
            <a:endParaRPr lang="zh-CN" altLang="en-US" sz="2800" b="1" dirty="0"/>
          </a:p>
        </p:txBody>
      </p:sp>
      <p:pic>
        <p:nvPicPr>
          <p:cNvPr id="43" name="图片 42" descr="C:\Users\admin\Desktop\未命名文件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37" y="2133650"/>
            <a:ext cx="9073008" cy="446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46012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/>
          <p:nvPr/>
        </p:nvCxnSpPr>
        <p:spPr>
          <a:xfrm rot="5400000">
            <a:off x="2409529" y="358841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/>
          <p:nvPr/>
        </p:nvCxnSpPr>
        <p:spPr>
          <a:xfrm rot="5400000">
            <a:off x="6201455" y="358841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0775" y="1802820"/>
            <a:ext cx="3164004" cy="1261824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25" name="组合 2824"/>
          <p:cNvGrpSpPr/>
          <p:nvPr/>
        </p:nvGrpSpPr>
        <p:grpSpPr>
          <a:xfrm>
            <a:off x="431518" y="3409257"/>
            <a:ext cx="3685624" cy="1776730"/>
            <a:chOff x="503238" y="2612182"/>
            <a:chExt cx="2764577" cy="1332241"/>
          </a:xfrm>
        </p:grpSpPr>
        <p:sp>
          <p:nvSpPr>
            <p:cNvPr id="2826" name="矩形 2825"/>
            <p:cNvSpPr/>
            <p:nvPr/>
          </p:nvSpPr>
          <p:spPr>
            <a:xfrm>
              <a:off x="503238" y="2612182"/>
              <a:ext cx="2764577" cy="311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轻量级、面向切面、控制反转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7" name="矩形 2826"/>
            <p:cNvSpPr/>
            <p:nvPr/>
          </p:nvSpPr>
          <p:spPr>
            <a:xfrm>
              <a:off x="503238" y="2905916"/>
              <a:ext cx="2191599" cy="1038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易于程序员开发、维护。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调用方法或者类的时候，不用像以前那样开发者去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会依赖注入。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开发者需要查看系统运行日志，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横向切面插入一段代码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29" name="42 Rectángulo"/>
          <p:cNvSpPr/>
          <p:nvPr/>
        </p:nvSpPr>
        <p:spPr>
          <a:xfrm>
            <a:off x="4523606" y="1802821"/>
            <a:ext cx="3164006" cy="1261824"/>
          </a:xfrm>
          <a:prstGeom prst="hexagon">
            <a:avLst/>
          </a:prstGeom>
          <a:solidFill>
            <a:srgbClr val="A0BF0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30" name="组合 2829"/>
          <p:cNvGrpSpPr/>
          <p:nvPr/>
        </p:nvGrpSpPr>
        <p:grpSpPr>
          <a:xfrm>
            <a:off x="4523606" y="3363496"/>
            <a:ext cx="2921752" cy="2207620"/>
            <a:chOff x="471218" y="2612182"/>
            <a:chExt cx="2191599" cy="1655332"/>
          </a:xfrm>
        </p:grpSpPr>
        <p:sp>
          <p:nvSpPr>
            <p:cNvPr id="2831" name="矩形 2830"/>
            <p:cNvSpPr/>
            <p:nvPr/>
          </p:nvSpPr>
          <p:spPr>
            <a:xfrm>
              <a:off x="471218" y="2612182"/>
              <a:ext cx="1187017" cy="311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M-V-C</a:t>
              </a: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2" name="矩形 2831"/>
            <p:cNvSpPr/>
            <p:nvPr/>
          </p:nvSpPr>
          <p:spPr>
            <a:xfrm>
              <a:off x="471218" y="2905918"/>
              <a:ext cx="2191599" cy="1361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封装应用程序数据在视图层展示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仅仅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只是展示这些数据，不包含任何业务逻辑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接收来自用户的请求，并调用后台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服务来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处理业务逻辑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。核心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思想是将业务逻辑从界面中分离出来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，互不影响。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34" name="51 Rectángulo"/>
          <p:cNvSpPr/>
          <p:nvPr/>
        </p:nvSpPr>
        <p:spPr>
          <a:xfrm>
            <a:off x="8326627" y="1802821"/>
            <a:ext cx="3166122" cy="1261824"/>
          </a:xfrm>
          <a:prstGeom prst="hexagon">
            <a:avLst/>
          </a:prstGeom>
          <a:solidFill>
            <a:srgbClr val="31909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35" name="组合 2834"/>
          <p:cNvGrpSpPr/>
          <p:nvPr/>
        </p:nvGrpSpPr>
        <p:grpSpPr>
          <a:xfrm>
            <a:off x="8326627" y="3363493"/>
            <a:ext cx="2921752" cy="1776731"/>
            <a:chOff x="467746" y="2612182"/>
            <a:chExt cx="2191599" cy="1332241"/>
          </a:xfrm>
        </p:grpSpPr>
        <p:sp>
          <p:nvSpPr>
            <p:cNvPr id="2836" name="矩形 2835"/>
            <p:cNvSpPr/>
            <p:nvPr/>
          </p:nvSpPr>
          <p:spPr>
            <a:xfrm>
              <a:off x="467746" y="2612182"/>
              <a:ext cx="1533311" cy="311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</a:t>
              </a:r>
              <a:r>
                <a:rPr lang="en-US" altLang="zh-CN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7" name="矩形 2836"/>
            <p:cNvSpPr/>
            <p:nvPr/>
          </p:nvSpPr>
          <p:spPr>
            <a:xfrm>
              <a:off x="467746" y="2905916"/>
              <a:ext cx="2191599" cy="1038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避免了几乎所有的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JDBC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代码和手动设置参数以及获取结果集。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可以对配置和原生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使用简单的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或注解，将接口和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类对象映射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成数据库中的记录。。</a:t>
              </a: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开发技术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后台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0" name="图片 19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74227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2829" grpId="0" animBg="1"/>
      <p:bldP spid="28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/>
          <p:nvPr/>
        </p:nvCxnSpPr>
        <p:spPr>
          <a:xfrm rot="5400000">
            <a:off x="2409529" y="358841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/>
          <p:nvPr/>
        </p:nvCxnSpPr>
        <p:spPr>
          <a:xfrm rot="5400000">
            <a:off x="6201455" y="3588415"/>
            <a:ext cx="35711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0775" y="1802820"/>
            <a:ext cx="3164004" cy="1261824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25" name="组合 2824"/>
          <p:cNvGrpSpPr/>
          <p:nvPr/>
        </p:nvGrpSpPr>
        <p:grpSpPr>
          <a:xfrm>
            <a:off x="690775" y="3363492"/>
            <a:ext cx="2921752" cy="1130399"/>
            <a:chOff x="503238" y="2612182"/>
            <a:chExt cx="2191599" cy="847604"/>
          </a:xfrm>
        </p:grpSpPr>
        <p:sp>
          <p:nvSpPr>
            <p:cNvPr id="2826" name="矩形 2825"/>
            <p:cNvSpPr/>
            <p:nvPr/>
          </p:nvSpPr>
          <p:spPr>
            <a:xfrm>
              <a:off x="503238" y="2612182"/>
              <a:ext cx="1956559" cy="311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简约大方的页面风格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7" name="矩形 2826"/>
            <p:cNvSpPr/>
            <p:nvPr/>
          </p:nvSpPr>
          <p:spPr>
            <a:xfrm>
              <a:off x="503238" y="2905916"/>
              <a:ext cx="2191599" cy="553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在项目中运用栅格系统进行页面的排版，运用模态框减少页面的跳转，既美观又简洁。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29" name="42 Rectángulo"/>
          <p:cNvSpPr/>
          <p:nvPr/>
        </p:nvSpPr>
        <p:spPr>
          <a:xfrm>
            <a:off x="4523606" y="1802821"/>
            <a:ext cx="3164006" cy="1261824"/>
          </a:xfrm>
          <a:prstGeom prst="hexagon">
            <a:avLst/>
          </a:prstGeom>
          <a:solidFill>
            <a:srgbClr val="A0BF0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30" name="组合 2829"/>
          <p:cNvGrpSpPr/>
          <p:nvPr/>
        </p:nvGrpSpPr>
        <p:grpSpPr>
          <a:xfrm>
            <a:off x="4523606" y="3363493"/>
            <a:ext cx="2921752" cy="1130399"/>
            <a:chOff x="471218" y="2612182"/>
            <a:chExt cx="2191599" cy="847604"/>
          </a:xfrm>
        </p:grpSpPr>
        <p:sp>
          <p:nvSpPr>
            <p:cNvPr id="2831" name="矩形 2830"/>
            <p:cNvSpPr/>
            <p:nvPr/>
          </p:nvSpPr>
          <p:spPr>
            <a:xfrm>
              <a:off x="471218" y="2612182"/>
              <a:ext cx="1350545" cy="311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</a:t>
              </a: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更新页面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2" name="矩形 2831"/>
            <p:cNvSpPr/>
            <p:nvPr/>
          </p:nvSpPr>
          <p:spPr>
            <a:xfrm>
              <a:off x="471218" y="2905916"/>
              <a:ext cx="2191599" cy="553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与后台可以进行少量的交换数据，从而不用重新加载整个页面，减少了服务器的响应时间。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34" name="51 Rectángulo"/>
          <p:cNvSpPr/>
          <p:nvPr/>
        </p:nvSpPr>
        <p:spPr>
          <a:xfrm>
            <a:off x="8326627" y="1802821"/>
            <a:ext cx="3166122" cy="1261824"/>
          </a:xfrm>
          <a:prstGeom prst="hexagon">
            <a:avLst/>
          </a:prstGeom>
          <a:solidFill>
            <a:srgbClr val="31909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35" name="组合 2834"/>
          <p:cNvGrpSpPr/>
          <p:nvPr/>
        </p:nvGrpSpPr>
        <p:grpSpPr>
          <a:xfrm>
            <a:off x="8326627" y="3363493"/>
            <a:ext cx="2921752" cy="1345842"/>
            <a:chOff x="467746" y="2612182"/>
            <a:chExt cx="2191599" cy="1009149"/>
          </a:xfrm>
        </p:grpSpPr>
        <p:sp>
          <p:nvSpPr>
            <p:cNvPr id="2836" name="矩形 2835"/>
            <p:cNvSpPr/>
            <p:nvPr/>
          </p:nvSpPr>
          <p:spPr>
            <a:xfrm>
              <a:off x="467746" y="2612182"/>
              <a:ext cx="1754555" cy="311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添加播放音乐标签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7" name="矩形 2836"/>
            <p:cNvSpPr/>
            <p:nvPr/>
          </p:nvSpPr>
          <p:spPr>
            <a:xfrm>
              <a:off x="467746" y="2905916"/>
              <a:ext cx="2191599" cy="715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规定了一种通过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audio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元素来包含音频的标准方法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。实现了控制播放、下载功能。解决了在网页上播放音频的标准。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开发技术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前台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22252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2829" grpId="0" animBg="1"/>
      <p:bldP spid="28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969524" y="1903301"/>
            <a:ext cx="1569659" cy="36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添加教学内容</a:t>
            </a:r>
            <a:endParaRPr lang="en-US" altLang="zh-CN" sz="1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项目结构图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27" y="1413570"/>
            <a:ext cx="3152775" cy="5276850"/>
          </a:xfrm>
          <a:prstGeom prst="rect">
            <a:avLst/>
          </a:prstGeom>
        </p:spPr>
      </p:pic>
      <p:cxnSp>
        <p:nvCxnSpPr>
          <p:cNvPr id="4" name="肘形连接符 3"/>
          <p:cNvCxnSpPr/>
          <p:nvPr/>
        </p:nvCxnSpPr>
        <p:spPr>
          <a:xfrm rot="10800000" flipV="1">
            <a:off x="3718942" y="1903304"/>
            <a:ext cx="2520282" cy="5903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39224" y="1692761"/>
            <a:ext cx="1200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SSM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框架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06974" y="335778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84687" y="3150037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搭建框架配置文件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>
            <a:off x="4006974" y="5085978"/>
            <a:ext cx="2376264" cy="5760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20897" y="5459500"/>
            <a:ext cx="32512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前台</a:t>
            </a:r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jsp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页面及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文件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863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365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425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133650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系统背景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5993219" y="2482544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74" name="标题层"/>
          <p:cNvSpPr txBox="1"/>
          <p:nvPr/>
        </p:nvSpPr>
        <p:spPr bwMode="auto">
          <a:xfrm>
            <a:off x="8765499" y="2256789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P03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16688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23748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166883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5993219" y="3515777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94" name="标题层"/>
          <p:cNvSpPr txBox="1"/>
          <p:nvPr/>
        </p:nvSpPr>
        <p:spPr bwMode="auto">
          <a:xfrm>
            <a:off x="8765499" y="3290022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P08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5" name="标题层"/>
          <p:cNvSpPr txBox="1"/>
          <p:nvPr/>
        </p:nvSpPr>
        <p:spPr bwMode="auto">
          <a:xfrm>
            <a:off x="2906289" y="420011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785261" y="427071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7" name="标题层"/>
          <p:cNvSpPr txBox="1"/>
          <p:nvPr/>
        </p:nvSpPr>
        <p:spPr bwMode="auto">
          <a:xfrm>
            <a:off x="3876527" y="4200116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5993219" y="4549010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99" name="标题层"/>
          <p:cNvSpPr txBox="1"/>
          <p:nvPr/>
        </p:nvSpPr>
        <p:spPr bwMode="auto">
          <a:xfrm>
            <a:off x="8765499" y="4323255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P11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00" name="标题层"/>
          <p:cNvSpPr txBox="1"/>
          <p:nvPr/>
        </p:nvSpPr>
        <p:spPr bwMode="auto">
          <a:xfrm>
            <a:off x="2906289" y="523334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3785261" y="530394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02" name="标题层"/>
          <p:cNvSpPr txBox="1"/>
          <p:nvPr/>
        </p:nvSpPr>
        <p:spPr bwMode="auto">
          <a:xfrm>
            <a:off x="3876527" y="5233348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 总  结</a:t>
            </a:r>
            <a:endParaRPr lang="zh-CN" altLang="en-US" sz="3700" b="1" dirty="0">
              <a:solidFill>
                <a:srgbClr val="3190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5993219" y="5582242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5" name="六边形 24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六边形 27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标题层"/>
          <p:cNvSpPr txBox="1"/>
          <p:nvPr/>
        </p:nvSpPr>
        <p:spPr bwMode="auto">
          <a:xfrm>
            <a:off x="8747498" y="5356486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P16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72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50"/>
                            </p:stCondLst>
                            <p:childTnLst>
                              <p:par>
                                <p:cTn id="43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5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50"/>
                            </p:stCondLst>
                            <p:childTnLst>
                              <p:par>
                                <p:cTn id="67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4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65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5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4" grpId="0"/>
      <p:bldP spid="90" grpId="0"/>
      <p:bldP spid="92" grpId="0"/>
      <p:bldP spid="94" grpId="0"/>
      <p:bldP spid="95" grpId="0"/>
      <p:bldP spid="97" grpId="0"/>
      <p:bldP spid="99" grpId="0"/>
      <p:bldP spid="100" grpId="0"/>
      <p:bldP spid="102" grpId="0"/>
      <p:bldP spid="32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5"/>
          <p:cNvSpPr>
            <a:spLocks/>
          </p:cNvSpPr>
          <p:nvPr/>
        </p:nvSpPr>
        <p:spPr bwMode="auto">
          <a:xfrm>
            <a:off x="6168159" y="4355944"/>
            <a:ext cx="1151467" cy="1250951"/>
          </a:xfrm>
          <a:custGeom>
            <a:avLst/>
            <a:gdLst>
              <a:gd name="T0" fmla="*/ 0 w 876"/>
              <a:gd name="T1" fmla="*/ 2147483647 h 952"/>
              <a:gd name="T2" fmla="*/ 0 w 876"/>
              <a:gd name="T3" fmla="*/ 2147483647 h 952"/>
              <a:gd name="T4" fmla="*/ 2147483647 w 876"/>
              <a:gd name="T5" fmla="*/ 2147483647 h 952"/>
              <a:gd name="T6" fmla="*/ 2147483647 w 876"/>
              <a:gd name="T7" fmla="*/ 0 h 952"/>
              <a:gd name="T8" fmla="*/ 2147483647 w 876"/>
              <a:gd name="T9" fmla="*/ 0 h 952"/>
              <a:gd name="T10" fmla="*/ 2147483647 w 876"/>
              <a:gd name="T11" fmla="*/ 2147483647 h 952"/>
              <a:gd name="T12" fmla="*/ 0 w 876"/>
              <a:gd name="T13" fmla="*/ 2147483647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107"/>
          <p:cNvSpPr>
            <a:spLocks/>
          </p:cNvSpPr>
          <p:nvPr/>
        </p:nvSpPr>
        <p:spPr bwMode="auto">
          <a:xfrm>
            <a:off x="4826193" y="4355944"/>
            <a:ext cx="1155700" cy="1250951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57841" y="1773610"/>
            <a:ext cx="4030134" cy="3833285"/>
            <a:chOff x="3748193" y="2000673"/>
            <a:chExt cx="4030134" cy="3833285"/>
          </a:xfrm>
        </p:grpSpPr>
        <p:sp>
          <p:nvSpPr>
            <p:cNvPr id="5" name="Freeform 104"/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06"/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9"/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48842" y="1803244"/>
            <a:ext cx="2609851" cy="458908"/>
            <a:chOff x="7939194" y="2030307"/>
            <a:chExt cx="2609851" cy="458908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8250345" y="2030307"/>
              <a:ext cx="2298700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学到了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7939194" y="2163657"/>
              <a:ext cx="357717" cy="313267"/>
            </a:xfrm>
            <a:custGeom>
              <a:avLst/>
              <a:gdLst>
                <a:gd name="T0" fmla="*/ 2147483647 w 478"/>
                <a:gd name="T1" fmla="*/ 2147483647 h 420"/>
                <a:gd name="T2" fmla="*/ 2147483647 w 478"/>
                <a:gd name="T3" fmla="*/ 2147483647 h 420"/>
                <a:gd name="T4" fmla="*/ 2147483647 w 478"/>
                <a:gd name="T5" fmla="*/ 2147483647 h 420"/>
                <a:gd name="T6" fmla="*/ 2147483647 w 478"/>
                <a:gd name="T7" fmla="*/ 2147483647 h 420"/>
                <a:gd name="T8" fmla="*/ 2147483647 w 478"/>
                <a:gd name="T9" fmla="*/ 0 h 420"/>
                <a:gd name="T10" fmla="*/ 2147483647 w 478"/>
                <a:gd name="T11" fmla="*/ 0 h 420"/>
                <a:gd name="T12" fmla="*/ 2147483647 w 478"/>
                <a:gd name="T13" fmla="*/ 2147483647 h 420"/>
                <a:gd name="T14" fmla="*/ 2147483647 w 478"/>
                <a:gd name="T15" fmla="*/ 2147483647 h 420"/>
                <a:gd name="T16" fmla="*/ 2147483647 w 478"/>
                <a:gd name="T17" fmla="*/ 2147483647 h 420"/>
                <a:gd name="T18" fmla="*/ 2147483647 w 478"/>
                <a:gd name="T19" fmla="*/ 2147483647 h 420"/>
                <a:gd name="T20" fmla="*/ 2147483647 w 478"/>
                <a:gd name="T21" fmla="*/ 2147483647 h 420"/>
                <a:gd name="T22" fmla="*/ 2147483647 w 478"/>
                <a:gd name="T23" fmla="*/ 2147483647 h 420"/>
                <a:gd name="T24" fmla="*/ 2147483647 w 478"/>
                <a:gd name="T25" fmla="*/ 2147483647 h 420"/>
                <a:gd name="T26" fmla="*/ 2147483647 w 478"/>
                <a:gd name="T27" fmla="*/ 2147483647 h 420"/>
                <a:gd name="T28" fmla="*/ 2147483647 w 478"/>
                <a:gd name="T29" fmla="*/ 2147483647 h 420"/>
                <a:gd name="T30" fmla="*/ 2147483647 w 478"/>
                <a:gd name="T31" fmla="*/ 2147483647 h 420"/>
                <a:gd name="T32" fmla="*/ 2147483647 w 478"/>
                <a:gd name="T33" fmla="*/ 2147483647 h 420"/>
                <a:gd name="T34" fmla="*/ 2147483647 w 478"/>
                <a:gd name="T35" fmla="*/ 2147483647 h 420"/>
                <a:gd name="T36" fmla="*/ 2147483647 w 478"/>
                <a:gd name="T37" fmla="*/ 2147483647 h 420"/>
                <a:gd name="T38" fmla="*/ 0 w 478"/>
                <a:gd name="T39" fmla="*/ 2147483647 h 420"/>
                <a:gd name="T40" fmla="*/ 2147483647 w 478"/>
                <a:gd name="T41" fmla="*/ 2147483647 h 420"/>
                <a:gd name="T42" fmla="*/ 2147483647 w 478"/>
                <a:gd name="T43" fmla="*/ 2147483647 h 420"/>
                <a:gd name="T44" fmla="*/ 2147483647 w 478"/>
                <a:gd name="T45" fmla="*/ 2147483647 h 420"/>
                <a:gd name="T46" fmla="*/ 2147483647 w 478"/>
                <a:gd name="T47" fmla="*/ 2147483647 h 420"/>
                <a:gd name="T48" fmla="*/ 2147483647 w 478"/>
                <a:gd name="T49" fmla="*/ 2147483647 h 420"/>
                <a:gd name="T50" fmla="*/ 2147483647 w 478"/>
                <a:gd name="T51" fmla="*/ 2147483647 h 420"/>
                <a:gd name="T52" fmla="*/ 2147483647 w 478"/>
                <a:gd name="T53" fmla="*/ 2147483647 h 420"/>
                <a:gd name="T54" fmla="*/ 2147483647 w 478"/>
                <a:gd name="T55" fmla="*/ 2147483647 h 420"/>
                <a:gd name="T56" fmla="*/ 2147483647 w 478"/>
                <a:gd name="T57" fmla="*/ 2147483647 h 420"/>
                <a:gd name="T58" fmla="*/ 2147483647 w 478"/>
                <a:gd name="T59" fmla="*/ 2147483647 h 420"/>
                <a:gd name="T60" fmla="*/ 2147483647 w 478"/>
                <a:gd name="T61" fmla="*/ 2147483647 h 420"/>
                <a:gd name="T62" fmla="*/ 2147483647 w 478"/>
                <a:gd name="T63" fmla="*/ 2147483647 h 420"/>
                <a:gd name="T64" fmla="*/ 2147483647 w 478"/>
                <a:gd name="T65" fmla="*/ 2147483647 h 420"/>
                <a:gd name="T66" fmla="*/ 2147483647 w 478"/>
                <a:gd name="T67" fmla="*/ 2147483647 h 420"/>
                <a:gd name="T68" fmla="*/ 2147483647 w 478"/>
                <a:gd name="T69" fmla="*/ 2147483647 h 420"/>
                <a:gd name="T70" fmla="*/ 2147483647 w 478"/>
                <a:gd name="T71" fmla="*/ 2147483647 h 420"/>
                <a:gd name="T72" fmla="*/ 2147483647 w 478"/>
                <a:gd name="T73" fmla="*/ 2147483647 h 4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8" h="420">
                  <a:moveTo>
                    <a:pt x="478" y="72"/>
                  </a:moveTo>
                  <a:lnTo>
                    <a:pt x="478" y="72"/>
                  </a:lnTo>
                  <a:lnTo>
                    <a:pt x="478" y="56"/>
                  </a:lnTo>
                  <a:lnTo>
                    <a:pt x="474" y="44"/>
                  </a:lnTo>
                  <a:lnTo>
                    <a:pt x="466" y="30"/>
                  </a:lnTo>
                  <a:lnTo>
                    <a:pt x="458" y="20"/>
                  </a:lnTo>
                  <a:lnTo>
                    <a:pt x="448" y="12"/>
                  </a:lnTo>
                  <a:lnTo>
                    <a:pt x="434" y="4"/>
                  </a:lnTo>
                  <a:lnTo>
                    <a:pt x="422" y="0"/>
                  </a:lnTo>
                  <a:lnTo>
                    <a:pt x="406" y="0"/>
                  </a:lnTo>
                  <a:lnTo>
                    <a:pt x="392" y="0"/>
                  </a:lnTo>
                  <a:lnTo>
                    <a:pt x="378" y="4"/>
                  </a:lnTo>
                  <a:lnTo>
                    <a:pt x="366" y="12"/>
                  </a:lnTo>
                  <a:lnTo>
                    <a:pt x="356" y="20"/>
                  </a:lnTo>
                  <a:lnTo>
                    <a:pt x="348" y="30"/>
                  </a:lnTo>
                  <a:lnTo>
                    <a:pt x="340" y="44"/>
                  </a:lnTo>
                  <a:lnTo>
                    <a:pt x="336" y="56"/>
                  </a:lnTo>
                  <a:lnTo>
                    <a:pt x="336" y="72"/>
                  </a:lnTo>
                  <a:lnTo>
                    <a:pt x="336" y="86"/>
                  </a:lnTo>
                  <a:lnTo>
                    <a:pt x="342" y="100"/>
                  </a:lnTo>
                  <a:lnTo>
                    <a:pt x="348" y="112"/>
                  </a:lnTo>
                  <a:lnTo>
                    <a:pt x="358" y="124"/>
                  </a:lnTo>
                  <a:lnTo>
                    <a:pt x="276" y="318"/>
                  </a:lnTo>
                  <a:lnTo>
                    <a:pt x="208" y="168"/>
                  </a:lnTo>
                  <a:lnTo>
                    <a:pt x="148" y="160"/>
                  </a:lnTo>
                  <a:lnTo>
                    <a:pt x="96" y="226"/>
                  </a:lnTo>
                  <a:lnTo>
                    <a:pt x="84" y="222"/>
                  </a:lnTo>
                  <a:lnTo>
                    <a:pt x="72" y="222"/>
                  </a:lnTo>
                  <a:lnTo>
                    <a:pt x="58" y="222"/>
                  </a:lnTo>
                  <a:lnTo>
                    <a:pt x="44" y="226"/>
                  </a:lnTo>
                  <a:lnTo>
                    <a:pt x="32" y="234"/>
                  </a:lnTo>
                  <a:lnTo>
                    <a:pt x="22" y="242"/>
                  </a:lnTo>
                  <a:lnTo>
                    <a:pt x="14" y="252"/>
                  </a:lnTo>
                  <a:lnTo>
                    <a:pt x="6" y="264"/>
                  </a:lnTo>
                  <a:lnTo>
                    <a:pt x="2" y="278"/>
                  </a:lnTo>
                  <a:lnTo>
                    <a:pt x="0" y="292"/>
                  </a:lnTo>
                  <a:lnTo>
                    <a:pt x="2" y="308"/>
                  </a:lnTo>
                  <a:lnTo>
                    <a:pt x="6" y="320"/>
                  </a:lnTo>
                  <a:lnTo>
                    <a:pt x="14" y="334"/>
                  </a:lnTo>
                  <a:lnTo>
                    <a:pt x="22" y="344"/>
                  </a:lnTo>
                  <a:lnTo>
                    <a:pt x="32" y="352"/>
                  </a:lnTo>
                  <a:lnTo>
                    <a:pt x="44" y="360"/>
                  </a:lnTo>
                  <a:lnTo>
                    <a:pt x="58" y="364"/>
                  </a:lnTo>
                  <a:lnTo>
                    <a:pt x="72" y="364"/>
                  </a:lnTo>
                  <a:lnTo>
                    <a:pt x="88" y="364"/>
                  </a:lnTo>
                  <a:lnTo>
                    <a:pt x="100" y="360"/>
                  </a:lnTo>
                  <a:lnTo>
                    <a:pt x="112" y="352"/>
                  </a:lnTo>
                  <a:lnTo>
                    <a:pt x="124" y="344"/>
                  </a:lnTo>
                  <a:lnTo>
                    <a:pt x="132" y="334"/>
                  </a:lnTo>
                  <a:lnTo>
                    <a:pt x="138" y="320"/>
                  </a:lnTo>
                  <a:lnTo>
                    <a:pt x="144" y="308"/>
                  </a:lnTo>
                  <a:lnTo>
                    <a:pt x="144" y="292"/>
                  </a:lnTo>
                  <a:lnTo>
                    <a:pt x="144" y="278"/>
                  </a:lnTo>
                  <a:lnTo>
                    <a:pt x="168" y="248"/>
                  </a:lnTo>
                  <a:lnTo>
                    <a:pt x="244" y="420"/>
                  </a:lnTo>
                  <a:lnTo>
                    <a:pt x="308" y="418"/>
                  </a:lnTo>
                  <a:lnTo>
                    <a:pt x="426" y="140"/>
                  </a:lnTo>
                  <a:lnTo>
                    <a:pt x="436" y="136"/>
                  </a:lnTo>
                  <a:lnTo>
                    <a:pt x="448" y="130"/>
                  </a:lnTo>
                  <a:lnTo>
                    <a:pt x="456" y="124"/>
                  </a:lnTo>
                  <a:lnTo>
                    <a:pt x="464" y="114"/>
                  </a:lnTo>
                  <a:lnTo>
                    <a:pt x="470" y="106"/>
                  </a:lnTo>
                  <a:lnTo>
                    <a:pt x="474" y="94"/>
                  </a:lnTo>
                  <a:lnTo>
                    <a:pt x="478" y="84"/>
                  </a:lnTo>
                  <a:lnTo>
                    <a:pt x="478" y="7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46321" y="1803244"/>
            <a:ext cx="2650066" cy="458908"/>
            <a:chOff x="1336673" y="2030307"/>
            <a:chExt cx="2650066" cy="458908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1688039" y="2030307"/>
              <a:ext cx="2298700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实现了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22"/>
            <p:cNvGrpSpPr>
              <a:grpSpLocks/>
            </p:cNvGrpSpPr>
            <p:nvPr/>
          </p:nvGrpSpPr>
          <p:grpSpPr bwMode="auto">
            <a:xfrm>
              <a:off x="1336673" y="2178474"/>
              <a:ext cx="256116" cy="258233"/>
              <a:chOff x="3889445" y="2973091"/>
              <a:chExt cx="319708" cy="324921"/>
            </a:xfrm>
            <a:solidFill>
              <a:schemeClr val="tx2"/>
            </a:solidFill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3889445" y="3006104"/>
                <a:ext cx="128578" cy="12684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4049299" y="2973091"/>
                <a:ext cx="159854" cy="1598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3889445" y="3171171"/>
                <a:ext cx="128578" cy="12684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4049299" y="3171171"/>
                <a:ext cx="126841" cy="12684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86942" y="3828895"/>
            <a:ext cx="2571751" cy="458908"/>
            <a:chOff x="7977294" y="4055958"/>
            <a:chExt cx="2571751" cy="458908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250345" y="4055958"/>
              <a:ext cx="2298700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了解了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13321"/>
            <p:cNvGrpSpPr>
              <a:grpSpLocks/>
            </p:cNvGrpSpPr>
            <p:nvPr/>
          </p:nvGrpSpPr>
          <p:grpSpPr bwMode="auto">
            <a:xfrm>
              <a:off x="7977294" y="4233757"/>
              <a:ext cx="281517" cy="279400"/>
              <a:chOff x="1057275" y="3008313"/>
              <a:chExt cx="368300" cy="368300"/>
            </a:xfrm>
            <a:solidFill>
              <a:schemeClr val="accent2"/>
            </a:solidFill>
          </p:grpSpPr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1057275" y="3033713"/>
                <a:ext cx="342900" cy="342900"/>
              </a:xfrm>
              <a:custGeom>
                <a:avLst/>
                <a:gdLst>
                  <a:gd name="T0" fmla="*/ 2147483647 w 216"/>
                  <a:gd name="T1" fmla="*/ 0 h 216"/>
                  <a:gd name="T2" fmla="*/ 2147483647 w 216"/>
                  <a:gd name="T3" fmla="*/ 0 h 216"/>
                  <a:gd name="T4" fmla="*/ 2147483647 w 216"/>
                  <a:gd name="T5" fmla="*/ 2147483647 h 216"/>
                  <a:gd name="T6" fmla="*/ 2147483647 w 216"/>
                  <a:gd name="T7" fmla="*/ 2147483647 h 216"/>
                  <a:gd name="T8" fmla="*/ 2147483647 w 216"/>
                  <a:gd name="T9" fmla="*/ 2147483647 h 216"/>
                  <a:gd name="T10" fmla="*/ 2147483647 w 216"/>
                  <a:gd name="T11" fmla="*/ 2147483647 h 216"/>
                  <a:gd name="T12" fmla="*/ 2147483647 w 216"/>
                  <a:gd name="T13" fmla="*/ 2147483647 h 216"/>
                  <a:gd name="T14" fmla="*/ 2147483647 w 216"/>
                  <a:gd name="T15" fmla="*/ 2147483647 h 216"/>
                  <a:gd name="T16" fmla="*/ 2147483647 w 216"/>
                  <a:gd name="T17" fmla="*/ 2147483647 h 216"/>
                  <a:gd name="T18" fmla="*/ 0 w 216"/>
                  <a:gd name="T19" fmla="*/ 2147483647 h 216"/>
                  <a:gd name="T20" fmla="*/ 0 w 216"/>
                  <a:gd name="T21" fmla="*/ 2147483647 h 216"/>
                  <a:gd name="T22" fmla="*/ 0 w 216"/>
                  <a:gd name="T23" fmla="*/ 2147483647 h 216"/>
                  <a:gd name="T24" fmla="*/ 2147483647 w 216"/>
                  <a:gd name="T25" fmla="*/ 2147483647 h 216"/>
                  <a:gd name="T26" fmla="*/ 2147483647 w 216"/>
                  <a:gd name="T27" fmla="*/ 2147483647 h 216"/>
                  <a:gd name="T28" fmla="*/ 2147483647 w 216"/>
                  <a:gd name="T29" fmla="*/ 2147483647 h 216"/>
                  <a:gd name="T30" fmla="*/ 2147483647 w 216"/>
                  <a:gd name="T31" fmla="*/ 2147483647 h 216"/>
                  <a:gd name="T32" fmla="*/ 2147483647 w 216"/>
                  <a:gd name="T33" fmla="*/ 2147483647 h 216"/>
                  <a:gd name="T34" fmla="*/ 2147483647 w 216"/>
                  <a:gd name="T35" fmla="*/ 2147483647 h 216"/>
                  <a:gd name="T36" fmla="*/ 2147483647 w 216"/>
                  <a:gd name="T37" fmla="*/ 2147483647 h 216"/>
                  <a:gd name="T38" fmla="*/ 2147483647 w 216"/>
                  <a:gd name="T39" fmla="*/ 2147483647 h 216"/>
                  <a:gd name="T40" fmla="*/ 2147483647 w 216"/>
                  <a:gd name="T41" fmla="*/ 2147483647 h 216"/>
                  <a:gd name="T42" fmla="*/ 2147483647 w 216"/>
                  <a:gd name="T43" fmla="*/ 2147483647 h 216"/>
                  <a:gd name="T44" fmla="*/ 2147483647 w 216"/>
                  <a:gd name="T45" fmla="*/ 2147483647 h 216"/>
                  <a:gd name="T46" fmla="*/ 2147483647 w 216"/>
                  <a:gd name="T47" fmla="*/ 2147483647 h 216"/>
                  <a:gd name="T48" fmla="*/ 2147483647 w 216"/>
                  <a:gd name="T49" fmla="*/ 2147483647 h 216"/>
                  <a:gd name="T50" fmla="*/ 2147483647 w 216"/>
                  <a:gd name="T51" fmla="*/ 2147483647 h 216"/>
                  <a:gd name="T52" fmla="*/ 2147483647 w 216"/>
                  <a:gd name="T53" fmla="*/ 2147483647 h 216"/>
                  <a:gd name="T54" fmla="*/ 2147483647 w 216"/>
                  <a:gd name="T55" fmla="*/ 2147483647 h 216"/>
                  <a:gd name="T56" fmla="*/ 2147483647 w 216"/>
                  <a:gd name="T57" fmla="*/ 2147483647 h 216"/>
                  <a:gd name="T58" fmla="*/ 2147483647 w 216"/>
                  <a:gd name="T59" fmla="*/ 2147483647 h 216"/>
                  <a:gd name="T60" fmla="*/ 2147483647 w 216"/>
                  <a:gd name="T61" fmla="*/ 0 h 21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6" h="216">
                    <a:moveTo>
                      <a:pt x="100" y="0"/>
                    </a:moveTo>
                    <a:lnTo>
                      <a:pt x="100" y="0"/>
                    </a:lnTo>
                    <a:lnTo>
                      <a:pt x="80" y="2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0" y="32"/>
                    </a:lnTo>
                    <a:lnTo>
                      <a:pt x="16" y="48"/>
                    </a:lnTo>
                    <a:lnTo>
                      <a:pt x="6" y="68"/>
                    </a:lnTo>
                    <a:lnTo>
                      <a:pt x="0" y="88"/>
                    </a:lnTo>
                    <a:lnTo>
                      <a:pt x="0" y="108"/>
                    </a:lnTo>
                    <a:lnTo>
                      <a:pt x="0" y="128"/>
                    </a:lnTo>
                    <a:lnTo>
                      <a:pt x="6" y="148"/>
                    </a:lnTo>
                    <a:lnTo>
                      <a:pt x="16" y="168"/>
                    </a:lnTo>
                    <a:lnTo>
                      <a:pt x="30" y="184"/>
                    </a:lnTo>
                    <a:lnTo>
                      <a:pt x="48" y="198"/>
                    </a:lnTo>
                    <a:lnTo>
                      <a:pt x="66" y="208"/>
                    </a:lnTo>
                    <a:lnTo>
                      <a:pt x="86" y="214"/>
                    </a:lnTo>
                    <a:lnTo>
                      <a:pt x="108" y="216"/>
                    </a:lnTo>
                    <a:lnTo>
                      <a:pt x="128" y="214"/>
                    </a:lnTo>
                    <a:lnTo>
                      <a:pt x="148" y="208"/>
                    </a:lnTo>
                    <a:lnTo>
                      <a:pt x="168" y="198"/>
                    </a:lnTo>
                    <a:lnTo>
                      <a:pt x="184" y="184"/>
                    </a:lnTo>
                    <a:lnTo>
                      <a:pt x="198" y="170"/>
                    </a:lnTo>
                    <a:lnTo>
                      <a:pt x="206" y="152"/>
                    </a:lnTo>
                    <a:lnTo>
                      <a:pt x="212" y="134"/>
                    </a:lnTo>
                    <a:lnTo>
                      <a:pt x="216" y="116"/>
                    </a:lnTo>
                    <a:lnTo>
                      <a:pt x="100" y="11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1238250" y="3008313"/>
                <a:ext cx="187325" cy="184150"/>
              </a:xfrm>
              <a:custGeom>
                <a:avLst/>
                <a:gdLst>
                  <a:gd name="T0" fmla="*/ 2147483647 w 118"/>
                  <a:gd name="T1" fmla="*/ 2147483647 h 116"/>
                  <a:gd name="T2" fmla="*/ 2147483647 w 118"/>
                  <a:gd name="T3" fmla="*/ 2147483647 h 116"/>
                  <a:gd name="T4" fmla="*/ 2147483647 w 118"/>
                  <a:gd name="T5" fmla="*/ 2147483647 h 116"/>
                  <a:gd name="T6" fmla="*/ 2147483647 w 118"/>
                  <a:gd name="T7" fmla="*/ 2147483647 h 116"/>
                  <a:gd name="T8" fmla="*/ 2147483647 w 118"/>
                  <a:gd name="T9" fmla="*/ 2147483647 h 116"/>
                  <a:gd name="T10" fmla="*/ 2147483647 w 118"/>
                  <a:gd name="T11" fmla="*/ 2147483647 h 116"/>
                  <a:gd name="T12" fmla="*/ 2147483647 w 118"/>
                  <a:gd name="T13" fmla="*/ 2147483647 h 116"/>
                  <a:gd name="T14" fmla="*/ 2147483647 w 118"/>
                  <a:gd name="T15" fmla="*/ 0 h 116"/>
                  <a:gd name="T16" fmla="*/ 2147483647 w 118"/>
                  <a:gd name="T17" fmla="*/ 0 h 116"/>
                  <a:gd name="T18" fmla="*/ 0 w 118"/>
                  <a:gd name="T19" fmla="*/ 0 h 116"/>
                  <a:gd name="T20" fmla="*/ 0 w 118"/>
                  <a:gd name="T21" fmla="*/ 2147483647 h 116"/>
                  <a:gd name="T22" fmla="*/ 2147483647 w 118"/>
                  <a:gd name="T23" fmla="*/ 2147483647 h 116"/>
                  <a:gd name="T24" fmla="*/ 2147483647 w 118"/>
                  <a:gd name="T25" fmla="*/ 2147483647 h 116"/>
                  <a:gd name="T26" fmla="*/ 2147483647 w 118"/>
                  <a:gd name="T27" fmla="*/ 2147483647 h 116"/>
                  <a:gd name="T28" fmla="*/ 2147483647 w 118"/>
                  <a:gd name="T29" fmla="*/ 2147483647 h 116"/>
                  <a:gd name="T30" fmla="*/ 2147483647 w 118"/>
                  <a:gd name="T31" fmla="*/ 2147483647 h 116"/>
                  <a:gd name="T32" fmla="*/ 2147483647 w 118"/>
                  <a:gd name="T33" fmla="*/ 2147483647 h 116"/>
                  <a:gd name="T34" fmla="*/ 2147483647 w 118"/>
                  <a:gd name="T35" fmla="*/ 2147483647 h 116"/>
                  <a:gd name="T36" fmla="*/ 2147483647 w 118"/>
                  <a:gd name="T37" fmla="*/ 2147483647 h 116"/>
                  <a:gd name="T38" fmla="*/ 2147483647 w 118"/>
                  <a:gd name="T39" fmla="*/ 2147483647 h 116"/>
                  <a:gd name="T40" fmla="*/ 2147483647 w 118"/>
                  <a:gd name="T41" fmla="*/ 2147483647 h 116"/>
                  <a:gd name="T42" fmla="*/ 2147483647 w 118"/>
                  <a:gd name="T43" fmla="*/ 2147483647 h 1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8" h="116">
                    <a:moveTo>
                      <a:pt x="86" y="32"/>
                    </a:moveTo>
                    <a:lnTo>
                      <a:pt x="86" y="32"/>
                    </a:lnTo>
                    <a:lnTo>
                      <a:pt x="78" y="24"/>
                    </a:lnTo>
                    <a:lnTo>
                      <a:pt x="68" y="16"/>
                    </a:lnTo>
                    <a:lnTo>
                      <a:pt x="56" y="10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8" y="116"/>
                    </a:lnTo>
                    <a:lnTo>
                      <a:pt x="118" y="106"/>
                    </a:lnTo>
                    <a:lnTo>
                      <a:pt x="118" y="94"/>
                    </a:lnTo>
                    <a:lnTo>
                      <a:pt x="114" y="82"/>
                    </a:lnTo>
                    <a:lnTo>
                      <a:pt x="112" y="72"/>
                    </a:lnTo>
                    <a:lnTo>
                      <a:pt x="108" y="60"/>
                    </a:lnTo>
                    <a:lnTo>
                      <a:pt x="102" y="50"/>
                    </a:lnTo>
                    <a:lnTo>
                      <a:pt x="94" y="40"/>
                    </a:lnTo>
                    <a:lnTo>
                      <a:pt x="8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634519" y="3831011"/>
            <a:ext cx="2613228" cy="458908"/>
            <a:chOff x="1324871" y="4058074"/>
            <a:chExt cx="2613228" cy="458908"/>
          </a:xfrm>
        </p:grpSpPr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1639399" y="4058074"/>
              <a:ext cx="2298700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解决了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13322"/>
            <p:cNvGrpSpPr>
              <a:grpSpLocks/>
            </p:cNvGrpSpPr>
            <p:nvPr/>
          </p:nvGrpSpPr>
          <p:grpSpPr bwMode="auto">
            <a:xfrm>
              <a:off x="1324871" y="4185073"/>
              <a:ext cx="279400" cy="298451"/>
              <a:chOff x="1946500" y="2659080"/>
              <a:chExt cx="249236" cy="264850"/>
            </a:xfrm>
            <a:solidFill>
              <a:schemeClr val="accent3"/>
            </a:solidFill>
          </p:grpSpPr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946500" y="2712050"/>
                <a:ext cx="40474" cy="2118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2016797" y="2679947"/>
                <a:ext cx="40474" cy="2439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2084964" y="2659080"/>
                <a:ext cx="42604" cy="2648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2155262" y="2790702"/>
                <a:ext cx="40474" cy="133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1486695" y="2313361"/>
            <a:ext cx="4018947" cy="882650"/>
            <a:chOff x="1177047" y="2540424"/>
            <a:chExt cx="4018947" cy="882650"/>
          </a:xfrm>
        </p:grpSpPr>
        <p:sp>
          <p:nvSpPr>
            <p:cNvPr id="36" name="任意多边形 35"/>
            <p:cNvSpPr/>
            <p:nvPr/>
          </p:nvSpPr>
          <p:spPr>
            <a:xfrm flipH="1">
              <a:off x="1177047" y="2540424"/>
              <a:ext cx="3966030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54"/>
            <p:cNvSpPr>
              <a:spLocks noChangeArrowheads="1"/>
            </p:cNvSpPr>
            <p:nvPr/>
          </p:nvSpPr>
          <p:spPr bwMode="auto">
            <a:xfrm>
              <a:off x="5085927" y="3313007"/>
              <a:ext cx="110067" cy="110067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873008" y="2326061"/>
            <a:ext cx="3712633" cy="878416"/>
            <a:chOff x="6563360" y="2553124"/>
            <a:chExt cx="3712633" cy="878416"/>
          </a:xfrm>
        </p:grpSpPr>
        <p:sp>
          <p:nvSpPr>
            <p:cNvPr id="39" name="任意多边形 38"/>
            <p:cNvSpPr/>
            <p:nvPr/>
          </p:nvSpPr>
          <p:spPr>
            <a:xfrm>
              <a:off x="6626860" y="2553124"/>
              <a:ext cx="3649133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6563360" y="3321473"/>
              <a:ext cx="110067" cy="110067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36508" y="4347478"/>
            <a:ext cx="3676651" cy="882650"/>
            <a:chOff x="6626860" y="4574541"/>
            <a:chExt cx="3676651" cy="882650"/>
          </a:xfrm>
        </p:grpSpPr>
        <p:sp>
          <p:nvSpPr>
            <p:cNvPr id="42" name="任意多边形 41"/>
            <p:cNvSpPr/>
            <p:nvPr/>
          </p:nvSpPr>
          <p:spPr>
            <a:xfrm>
              <a:off x="6686127" y="4574541"/>
              <a:ext cx="3617384" cy="82761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4"/>
            <p:cNvSpPr>
              <a:spLocks noChangeArrowheads="1"/>
            </p:cNvSpPr>
            <p:nvPr/>
          </p:nvSpPr>
          <p:spPr bwMode="auto">
            <a:xfrm>
              <a:off x="6626860" y="5347124"/>
              <a:ext cx="110067" cy="110067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86694" y="4347478"/>
            <a:ext cx="3640065" cy="882650"/>
            <a:chOff x="1177046" y="4574541"/>
            <a:chExt cx="3640065" cy="882650"/>
          </a:xfrm>
        </p:grpSpPr>
        <p:sp>
          <p:nvSpPr>
            <p:cNvPr id="45" name="任意多边形 44"/>
            <p:cNvSpPr/>
            <p:nvPr/>
          </p:nvSpPr>
          <p:spPr>
            <a:xfrm flipH="1">
              <a:off x="1177046" y="4574541"/>
              <a:ext cx="3574447" cy="82761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4707044" y="5347124"/>
              <a:ext cx="110067" cy="110067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1545876" y="2402719"/>
            <a:ext cx="27131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框架，实现了音乐系统的基本需求功能，后期还需要页面美观优化、程序测试调试。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1579381" y="4430037"/>
            <a:ext cx="27131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项目中遇到的各种技术难题。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通过查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文档、上网查资料等等。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8277214" y="2417173"/>
            <a:ext cx="27131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通过这次毕设项目，学到了好多技术与需求方面的知识，自己动手调试页面、程序，查资料，体会到实践与理论结合的重要性。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8352744" y="4446711"/>
            <a:ext cx="271319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做一个系统就要了解它的需求，它的受众，在项目的设计过程中，参考了网易云音乐网站的设计，了解了真正的听众用户的需求，开发过程就有了明确的目标。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总结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631979" y="3546807"/>
            <a:ext cx="90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总结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图片 55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97023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六边形 31"/>
          <p:cNvSpPr/>
          <p:nvPr/>
        </p:nvSpPr>
        <p:spPr>
          <a:xfrm>
            <a:off x="1" y="6406814"/>
            <a:ext cx="3041773" cy="45277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3041775" y="6406814"/>
            <a:ext cx="3063750" cy="452774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6095207" y="6406814"/>
            <a:ext cx="3047603" cy="452774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9142810" y="6406814"/>
            <a:ext cx="3047603" cy="452774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74073" y="4778722"/>
            <a:ext cx="189022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武天娇</a:t>
            </a:r>
            <a:endParaRPr kumimoji="0" lang="en-US" altLang="zh-CN" sz="1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0950" y="2333744"/>
            <a:ext cx="4801280" cy="1015647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lvl="0" algn="ctr" defTabSz="914400"/>
            <a:r>
              <a:rPr lang="zh-CN" altLang="en-US" sz="6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谢谢您的聆听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529173" y="4805140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kumimoji="0" lang="en-US" altLang="zh-CN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en-US" altLang="zh-CN" sz="1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673" y="189434"/>
            <a:ext cx="2708428" cy="61554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微软雅黑" panose="020B0503020204020204" pitchFamily="34" charset="-122"/>
              </a:rPr>
              <a:t>太原理工大学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08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5" grpId="0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365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425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133650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系统背景</a:t>
            </a:r>
            <a:endParaRPr lang="zh-CN" altLang="en-US" sz="3700" b="1" dirty="0">
              <a:solidFill>
                <a:srgbClr val="3190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993219" y="2482544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74" name="标题层"/>
          <p:cNvSpPr txBox="1"/>
          <p:nvPr/>
        </p:nvSpPr>
        <p:spPr bwMode="auto">
          <a:xfrm>
            <a:off x="8765499" y="2256789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 03</a:t>
            </a:r>
            <a:endParaRPr lang="zh-CN" altLang="en-US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16688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23748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62958" y="3166883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系统需求</a:t>
            </a:r>
            <a:endParaRPr lang="zh-CN" altLang="en-US" sz="3700" b="1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5993219" y="3515777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94" name="标题层"/>
          <p:cNvSpPr txBox="1"/>
          <p:nvPr/>
        </p:nvSpPr>
        <p:spPr bwMode="auto">
          <a:xfrm>
            <a:off x="8765499" y="3290022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P08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5" name="标题层"/>
          <p:cNvSpPr txBox="1"/>
          <p:nvPr/>
        </p:nvSpPr>
        <p:spPr bwMode="auto">
          <a:xfrm>
            <a:off x="2906289" y="420011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785261" y="427071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7" name="标题层"/>
          <p:cNvSpPr txBox="1"/>
          <p:nvPr/>
        </p:nvSpPr>
        <p:spPr bwMode="auto">
          <a:xfrm>
            <a:off x="3876527" y="4200116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3700" b="1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5993219" y="4549010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99" name="标题层"/>
          <p:cNvSpPr txBox="1"/>
          <p:nvPr/>
        </p:nvSpPr>
        <p:spPr bwMode="auto">
          <a:xfrm>
            <a:off x="8765499" y="4323255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P11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00" name="标题层"/>
          <p:cNvSpPr txBox="1"/>
          <p:nvPr/>
        </p:nvSpPr>
        <p:spPr bwMode="auto">
          <a:xfrm>
            <a:off x="2906289" y="523334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3785261" y="530394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02" name="标题层"/>
          <p:cNvSpPr txBox="1"/>
          <p:nvPr/>
        </p:nvSpPr>
        <p:spPr bwMode="auto">
          <a:xfrm>
            <a:off x="3876527" y="5233348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 总  结</a:t>
            </a:r>
            <a:endParaRPr lang="zh-CN" altLang="en-US" sz="3700" b="1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5993219" y="5582242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104" name="标题层"/>
          <p:cNvSpPr txBox="1"/>
          <p:nvPr/>
        </p:nvSpPr>
        <p:spPr bwMode="auto">
          <a:xfrm>
            <a:off x="8765499" y="5356487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P16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7445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50"/>
                            </p:stCondLst>
                            <p:childTnLst>
                              <p:par>
                                <p:cTn id="43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5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50"/>
                            </p:stCondLst>
                            <p:childTnLst>
                              <p:par>
                                <p:cTn id="67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4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65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5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4" grpId="0"/>
      <p:bldP spid="90" grpId="0"/>
      <p:bldP spid="92" grpId="0"/>
      <p:bldP spid="94" grpId="0"/>
      <p:bldP spid="95" grpId="0"/>
      <p:bldP spid="97" grpId="0"/>
      <p:bldP spid="99" grpId="0"/>
      <p:bldP spid="100" grpId="0"/>
      <p:bldP spid="102" grpId="0"/>
      <p:bldP spid="10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系统开发背景与意义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8" name="燕尾形 47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190550" y="18072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3" name="图片 22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 descr="https://timgsa.baidu.com/timg?image&amp;quality=80&amp;size=b9999_10000&amp;sec=1494530775573&amp;di=1c13c7fe2c121a0cb962c273c02c2054&amp;imgtype=0&amp;src=http%3A%2F%2Fpic2.ooopic.com%2F10%2F57%2F16%2F45b1OOOPICab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86" y="2421682"/>
            <a:ext cx="3569425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6" descr="https://timgsa.baidu.com/timg?image&amp;quality=80&amp;size=b9999_10000&amp;sec=1494530649360&amp;di=7a00c66b25b3360fe160aae119924835&amp;imgtype=0&amp;src=http%3A%2F%2Fp2.gexing.com%2Fshaitu%2F20130222%2F0005%2F512645d75616d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18" y="2421682"/>
            <a:ext cx="3528392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222998" y="1252712"/>
            <a:ext cx="345638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latin typeface="Segoe UI Symbol" panose="020B0502040204020203" pitchFamily="34" charset="0"/>
              </a:rPr>
              <a:t>我们从前是这样听歌的</a:t>
            </a:r>
            <a:r>
              <a:rPr lang="en-US" altLang="zh-CN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…..</a:t>
            </a:r>
            <a:endParaRPr lang="zh-CN" altLang="en-US" dirty="0">
              <a:latin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系统开发背景与意义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8" name="燕尾形 47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190550" y="18072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3" name="图片 22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62958" y="1341562"/>
            <a:ext cx="345638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Himalaya" panose="01010100010101010101" pitchFamily="2" charset="0"/>
                <a:cs typeface="Microsoft Himalaya" panose="01010100010101010101" pitchFamily="2" charset="0"/>
              </a:rPr>
              <a:t>我们现在是这样听歌的</a:t>
            </a:r>
            <a:r>
              <a:rPr lang="en-US" altLang="zh-CN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…..</a:t>
            </a:r>
            <a:endParaRPr lang="zh-CN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10" name="图片 9" descr="https://timgsa.baidu.com/timg?image&amp;quality=80&amp;size=b9999_10000&amp;sec=1494533194715&amp;di=7f6a5c87d4806655d6d79336a69d0ca4&amp;imgtype=0&amp;src=http%3A%2F%2Fimg.zcool.cn%2Fcommunity%2F01f68e56307f7d32f8755701ad886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7" y="2047111"/>
            <a:ext cx="2833162" cy="449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375126" y="2206828"/>
            <a:ext cx="6192688" cy="43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999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3396345" y="1669213"/>
            <a:ext cx="7244427" cy="12957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>
            <a:off x="4248291" y="1485578"/>
            <a:ext cx="5303299" cy="449555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互联网的兴起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音乐系统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24" idx="5"/>
          </p:cNvCxnSpPr>
          <p:nvPr/>
        </p:nvCxnSpPr>
        <p:spPr>
          <a:xfrm flipV="1">
            <a:off x="2155569" y="2317079"/>
            <a:ext cx="1240776" cy="98678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1"/>
          </p:cNvCxnSpPr>
          <p:nvPr/>
        </p:nvCxnSpPr>
        <p:spPr>
          <a:xfrm>
            <a:off x="2155569" y="4672333"/>
            <a:ext cx="1240776" cy="100076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6775" y="1989634"/>
            <a:ext cx="6492772" cy="93259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随着互联网的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发展，网络化和信息化的发展也促进了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网页应用和技术的快速发展。网络传播以其特有的快速、高效、便捷的传输方式被人们所接受，宽带用户的增加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带动了音乐网站产业的蓬勃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兴起。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396345" y="3343484"/>
            <a:ext cx="7244427" cy="12957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4248291" y="3159848"/>
            <a:ext cx="5303299" cy="449555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休闲娱乐方式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6775" y="3653965"/>
            <a:ext cx="6558911" cy="65251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在信息化、高速化的时代，高压的生活促使我们寻求减压的娱乐方式。音乐有舒缓身心，净化心灵的魔力，许多人都会选择戴上耳机听歌舒缓自己的压力。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396345" y="5036082"/>
            <a:ext cx="7244427" cy="1706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>
            <a:off x="4248291" y="4852447"/>
            <a:ext cx="5303299" cy="449555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音乐市场的需求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6775" y="5346564"/>
            <a:ext cx="6503793" cy="121267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音乐网站改变了传统音乐产业的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产业结构。时代是更新的，需求也是更新的，市场随着需求做出了转化。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信息化的时代，人们只需要在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或者网站上轻轻一点就可以随时随地听歌，享受属于自己的世界。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系统开发背景与意义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39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9" name="图片 18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系统开发背景与意义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8" name="燕尾形 47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190550" y="18072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3" name="图片 22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430910" y="141357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Microsoft Himalaya" panose="01010100010101010101" pitchFamily="2" charset="0"/>
                <a:cs typeface="Microsoft Himalaya" panose="01010100010101010101" pitchFamily="2" charset="0"/>
              </a:rPr>
              <a:t>于是，音乐系统的出现是必要的！</a:t>
            </a:r>
            <a:endParaRPr lang="zh-CN" altLang="en-US" sz="2400" b="1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4"/>
          <a:srcRect t="8333" r="929" b="6667"/>
          <a:stretch/>
        </p:blipFill>
        <p:spPr>
          <a:xfrm>
            <a:off x="2446412" y="2421682"/>
            <a:ext cx="768124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028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365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425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133650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系统背景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5993219" y="2482544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74" name="标题层"/>
          <p:cNvSpPr txBox="1"/>
          <p:nvPr/>
        </p:nvSpPr>
        <p:spPr bwMode="auto">
          <a:xfrm>
            <a:off x="8765499" y="2256789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P03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16688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23748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166883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 smtClean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5993219" y="3515777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94" name="标题层"/>
          <p:cNvSpPr txBox="1"/>
          <p:nvPr/>
        </p:nvSpPr>
        <p:spPr bwMode="auto">
          <a:xfrm>
            <a:off x="8765499" y="3290022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P08</a:t>
            </a:r>
            <a:endParaRPr lang="zh-CN" altLang="en-US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5" name="标题层"/>
          <p:cNvSpPr txBox="1"/>
          <p:nvPr/>
        </p:nvSpPr>
        <p:spPr bwMode="auto">
          <a:xfrm>
            <a:off x="2906289" y="420011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785261" y="427071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7" name="标题层"/>
          <p:cNvSpPr txBox="1"/>
          <p:nvPr/>
        </p:nvSpPr>
        <p:spPr bwMode="auto">
          <a:xfrm>
            <a:off x="3876527" y="4200116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5993219" y="4549010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99" name="标题层"/>
          <p:cNvSpPr txBox="1"/>
          <p:nvPr/>
        </p:nvSpPr>
        <p:spPr bwMode="auto">
          <a:xfrm>
            <a:off x="8765499" y="4323255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P11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00" name="标题层"/>
          <p:cNvSpPr txBox="1"/>
          <p:nvPr/>
        </p:nvSpPr>
        <p:spPr bwMode="auto">
          <a:xfrm>
            <a:off x="2906289" y="523334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3785261" y="530394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02" name="标题层"/>
          <p:cNvSpPr txBox="1"/>
          <p:nvPr/>
        </p:nvSpPr>
        <p:spPr bwMode="auto">
          <a:xfrm>
            <a:off x="3876527" y="5233348"/>
            <a:ext cx="3359815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7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总  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结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5993219" y="5582242"/>
            <a:ext cx="28624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104" name="标题层"/>
          <p:cNvSpPr txBox="1"/>
          <p:nvPr/>
        </p:nvSpPr>
        <p:spPr bwMode="auto">
          <a:xfrm>
            <a:off x="8765499" y="5356487"/>
            <a:ext cx="875655" cy="451510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P16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5" name="六边形 24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六边形 27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583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50"/>
                            </p:stCondLst>
                            <p:childTnLst>
                              <p:par>
                                <p:cTn id="43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5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50"/>
                            </p:stCondLst>
                            <p:childTnLst>
                              <p:par>
                                <p:cTn id="67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4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65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5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4" grpId="0"/>
      <p:bldP spid="90" grpId="0"/>
      <p:bldP spid="92" grpId="0"/>
      <p:bldP spid="94" grpId="0"/>
      <p:bldP spid="95" grpId="0"/>
      <p:bldP spid="97" grpId="0"/>
      <p:bldP spid="99" grpId="0"/>
      <p:bldP spid="100" grpId="0"/>
      <p:bldP spid="102" grpId="0"/>
      <p:bldP spid="104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956463" y="4157432"/>
            <a:ext cx="194708" cy="1551875"/>
          </a:xfrm>
          <a:custGeom>
            <a:avLst/>
            <a:gdLst>
              <a:gd name="T0" fmla="*/ 256 w 669"/>
              <a:gd name="T1" fmla="*/ 0 h 5309"/>
              <a:gd name="T2" fmla="*/ 256 w 669"/>
              <a:gd name="T3" fmla="*/ 4149 h 5309"/>
              <a:gd name="T4" fmla="*/ 669 w 669"/>
              <a:gd name="T5" fmla="*/ 5127 h 5309"/>
              <a:gd name="T6" fmla="*/ 486 w 669"/>
              <a:gd name="T7" fmla="*/ 5309 h 5309"/>
              <a:gd name="T8" fmla="*/ 0 w 669"/>
              <a:gd name="T9" fmla="*/ 4161 h 5309"/>
              <a:gd name="T10" fmla="*/ 0 w 669"/>
              <a:gd name="T11" fmla="*/ 0 h 5309"/>
              <a:gd name="T12" fmla="*/ 256 w 669"/>
              <a:gd name="T13" fmla="*/ 0 h 5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9" h="5309">
                <a:moveTo>
                  <a:pt x="256" y="0"/>
                </a:moveTo>
                <a:lnTo>
                  <a:pt x="256" y="4149"/>
                </a:lnTo>
                <a:cubicBezTo>
                  <a:pt x="256" y="4531"/>
                  <a:pt x="415" y="4878"/>
                  <a:pt x="669" y="5127"/>
                </a:cubicBezTo>
                <a:lnTo>
                  <a:pt x="486" y="5309"/>
                </a:lnTo>
                <a:cubicBezTo>
                  <a:pt x="187" y="5017"/>
                  <a:pt x="0" y="4610"/>
                  <a:pt x="0" y="4161"/>
                </a:cubicBezTo>
                <a:lnTo>
                  <a:pt x="0" y="0"/>
                </a:lnTo>
                <a:lnTo>
                  <a:pt x="25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1956463" y="1970804"/>
            <a:ext cx="194708" cy="1551875"/>
          </a:xfrm>
          <a:custGeom>
            <a:avLst/>
            <a:gdLst>
              <a:gd name="T0" fmla="*/ 669 w 669"/>
              <a:gd name="T1" fmla="*/ 182 h 5308"/>
              <a:gd name="T2" fmla="*/ 256 w 669"/>
              <a:gd name="T3" fmla="*/ 1160 h 5308"/>
              <a:gd name="T4" fmla="*/ 256 w 669"/>
              <a:gd name="T5" fmla="*/ 5308 h 5308"/>
              <a:gd name="T6" fmla="*/ 0 w 669"/>
              <a:gd name="T7" fmla="*/ 5308 h 5308"/>
              <a:gd name="T8" fmla="*/ 0 w 669"/>
              <a:gd name="T9" fmla="*/ 1148 h 5308"/>
              <a:gd name="T10" fmla="*/ 486 w 669"/>
              <a:gd name="T11" fmla="*/ 0 h 5308"/>
              <a:gd name="T12" fmla="*/ 669 w 669"/>
              <a:gd name="T13" fmla="*/ 182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9" h="5308">
                <a:moveTo>
                  <a:pt x="669" y="182"/>
                </a:moveTo>
                <a:cubicBezTo>
                  <a:pt x="415" y="431"/>
                  <a:pt x="256" y="778"/>
                  <a:pt x="256" y="1160"/>
                </a:cubicBezTo>
                <a:lnTo>
                  <a:pt x="256" y="5308"/>
                </a:lnTo>
                <a:lnTo>
                  <a:pt x="0" y="5308"/>
                </a:lnTo>
                <a:lnTo>
                  <a:pt x="0" y="1148"/>
                </a:lnTo>
                <a:cubicBezTo>
                  <a:pt x="0" y="699"/>
                  <a:pt x="187" y="292"/>
                  <a:pt x="486" y="0"/>
                </a:cubicBezTo>
                <a:lnTo>
                  <a:pt x="669" y="18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2095558" y="1732741"/>
            <a:ext cx="1671440" cy="296402"/>
          </a:xfrm>
          <a:custGeom>
            <a:avLst/>
            <a:gdLst>
              <a:gd name="T0" fmla="*/ 6397 w 7145"/>
              <a:gd name="T1" fmla="*/ 375 h 1015"/>
              <a:gd name="T2" fmla="*/ 6279 w 7145"/>
              <a:gd name="T3" fmla="*/ 0 h 1015"/>
              <a:gd name="T4" fmla="*/ 7145 w 7145"/>
              <a:gd name="T5" fmla="*/ 499 h 1015"/>
              <a:gd name="T6" fmla="*/ 6279 w 7145"/>
              <a:gd name="T7" fmla="*/ 997 h 1015"/>
              <a:gd name="T8" fmla="*/ 6397 w 7145"/>
              <a:gd name="T9" fmla="*/ 623 h 1015"/>
              <a:gd name="T10" fmla="*/ 1140 w 7145"/>
              <a:gd name="T11" fmla="*/ 623 h 1015"/>
              <a:gd name="T12" fmla="*/ 183 w 7145"/>
              <a:gd name="T13" fmla="*/ 1015 h 1015"/>
              <a:gd name="T14" fmla="*/ 0 w 7145"/>
              <a:gd name="T15" fmla="*/ 833 h 1015"/>
              <a:gd name="T16" fmla="*/ 1120 w 7145"/>
              <a:gd name="T17" fmla="*/ 375 h 1015"/>
              <a:gd name="T18" fmla="*/ 6397 w 7145"/>
              <a:gd name="T19" fmla="*/ 375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45" h="1015">
                <a:moveTo>
                  <a:pt x="6397" y="375"/>
                </a:moveTo>
                <a:lnTo>
                  <a:pt x="6279" y="0"/>
                </a:lnTo>
                <a:lnTo>
                  <a:pt x="7145" y="499"/>
                </a:lnTo>
                <a:lnTo>
                  <a:pt x="6279" y="997"/>
                </a:lnTo>
                <a:lnTo>
                  <a:pt x="6397" y="623"/>
                </a:lnTo>
                <a:lnTo>
                  <a:pt x="1140" y="623"/>
                </a:lnTo>
                <a:cubicBezTo>
                  <a:pt x="769" y="623"/>
                  <a:pt x="430" y="773"/>
                  <a:pt x="183" y="1015"/>
                </a:cubicBezTo>
                <a:lnTo>
                  <a:pt x="0" y="833"/>
                </a:lnTo>
                <a:cubicBezTo>
                  <a:pt x="290" y="550"/>
                  <a:pt x="686" y="375"/>
                  <a:pt x="1120" y="375"/>
                </a:cubicBezTo>
                <a:lnTo>
                  <a:pt x="6397" y="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956463" y="3007822"/>
            <a:ext cx="1785248" cy="290050"/>
          </a:xfrm>
          <a:custGeom>
            <a:avLst/>
            <a:gdLst>
              <a:gd name="T0" fmla="*/ 0 w 7631"/>
              <a:gd name="T1" fmla="*/ 374 h 997"/>
              <a:gd name="T2" fmla="*/ 6883 w 7631"/>
              <a:gd name="T3" fmla="*/ 374 h 997"/>
              <a:gd name="T4" fmla="*/ 6765 w 7631"/>
              <a:gd name="T5" fmla="*/ 0 h 997"/>
              <a:gd name="T6" fmla="*/ 7631 w 7631"/>
              <a:gd name="T7" fmla="*/ 498 h 997"/>
              <a:gd name="T8" fmla="*/ 6765 w 7631"/>
              <a:gd name="T9" fmla="*/ 997 h 997"/>
              <a:gd name="T10" fmla="*/ 6883 w 7631"/>
              <a:gd name="T11" fmla="*/ 622 h 997"/>
              <a:gd name="T12" fmla="*/ 0 w 7631"/>
              <a:gd name="T13" fmla="*/ 622 h 997"/>
              <a:gd name="T14" fmla="*/ 0 w 7631"/>
              <a:gd name="T15" fmla="*/ 374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31" h="997">
                <a:moveTo>
                  <a:pt x="0" y="374"/>
                </a:moveTo>
                <a:lnTo>
                  <a:pt x="6883" y="374"/>
                </a:lnTo>
                <a:lnTo>
                  <a:pt x="6765" y="0"/>
                </a:lnTo>
                <a:lnTo>
                  <a:pt x="7631" y="498"/>
                </a:lnTo>
                <a:lnTo>
                  <a:pt x="6765" y="997"/>
                </a:lnTo>
                <a:lnTo>
                  <a:pt x="6883" y="622"/>
                </a:lnTo>
                <a:lnTo>
                  <a:pt x="0" y="622"/>
                </a:lnTo>
                <a:lnTo>
                  <a:pt x="0" y="37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1956463" y="4380387"/>
            <a:ext cx="1785248" cy="292168"/>
          </a:xfrm>
          <a:custGeom>
            <a:avLst/>
            <a:gdLst>
              <a:gd name="T0" fmla="*/ 6883 w 7631"/>
              <a:gd name="T1" fmla="*/ 375 h 997"/>
              <a:gd name="T2" fmla="*/ 6765 w 7631"/>
              <a:gd name="T3" fmla="*/ 0 h 997"/>
              <a:gd name="T4" fmla="*/ 7631 w 7631"/>
              <a:gd name="T5" fmla="*/ 499 h 997"/>
              <a:gd name="T6" fmla="*/ 6765 w 7631"/>
              <a:gd name="T7" fmla="*/ 997 h 997"/>
              <a:gd name="T8" fmla="*/ 6883 w 7631"/>
              <a:gd name="T9" fmla="*/ 623 h 997"/>
              <a:gd name="T10" fmla="*/ 0 w 7631"/>
              <a:gd name="T11" fmla="*/ 623 h 997"/>
              <a:gd name="T12" fmla="*/ 0 w 7631"/>
              <a:gd name="T13" fmla="*/ 375 h 997"/>
              <a:gd name="T14" fmla="*/ 6883 w 7631"/>
              <a:gd name="T15" fmla="*/ 375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31" h="997">
                <a:moveTo>
                  <a:pt x="6883" y="375"/>
                </a:moveTo>
                <a:lnTo>
                  <a:pt x="6765" y="0"/>
                </a:lnTo>
                <a:lnTo>
                  <a:pt x="7631" y="499"/>
                </a:lnTo>
                <a:lnTo>
                  <a:pt x="6765" y="997"/>
                </a:lnTo>
                <a:lnTo>
                  <a:pt x="6883" y="623"/>
                </a:lnTo>
                <a:lnTo>
                  <a:pt x="0" y="623"/>
                </a:lnTo>
                <a:lnTo>
                  <a:pt x="0" y="375"/>
                </a:lnTo>
                <a:lnTo>
                  <a:pt x="6883" y="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2095558" y="5651556"/>
            <a:ext cx="1671440" cy="298518"/>
          </a:xfrm>
          <a:custGeom>
            <a:avLst/>
            <a:gdLst>
              <a:gd name="T0" fmla="*/ 6397 w 7145"/>
              <a:gd name="T1" fmla="*/ 392 h 1015"/>
              <a:gd name="T2" fmla="*/ 6279 w 7145"/>
              <a:gd name="T3" fmla="*/ 18 h 1015"/>
              <a:gd name="T4" fmla="*/ 7145 w 7145"/>
              <a:gd name="T5" fmla="*/ 516 h 1015"/>
              <a:gd name="T6" fmla="*/ 6279 w 7145"/>
              <a:gd name="T7" fmla="*/ 1015 h 1015"/>
              <a:gd name="T8" fmla="*/ 6397 w 7145"/>
              <a:gd name="T9" fmla="*/ 640 h 1015"/>
              <a:gd name="T10" fmla="*/ 1120 w 7145"/>
              <a:gd name="T11" fmla="*/ 640 h 1015"/>
              <a:gd name="T12" fmla="*/ 0 w 7145"/>
              <a:gd name="T13" fmla="*/ 182 h 1015"/>
              <a:gd name="T14" fmla="*/ 183 w 7145"/>
              <a:gd name="T15" fmla="*/ 0 h 1015"/>
              <a:gd name="T16" fmla="*/ 1140 w 7145"/>
              <a:gd name="T17" fmla="*/ 392 h 1015"/>
              <a:gd name="T18" fmla="*/ 6397 w 7145"/>
              <a:gd name="T19" fmla="*/ 392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45" h="1015">
                <a:moveTo>
                  <a:pt x="6397" y="392"/>
                </a:moveTo>
                <a:lnTo>
                  <a:pt x="6279" y="18"/>
                </a:lnTo>
                <a:lnTo>
                  <a:pt x="7145" y="516"/>
                </a:lnTo>
                <a:lnTo>
                  <a:pt x="6279" y="1015"/>
                </a:lnTo>
                <a:lnTo>
                  <a:pt x="6397" y="640"/>
                </a:lnTo>
                <a:lnTo>
                  <a:pt x="1120" y="640"/>
                </a:lnTo>
                <a:cubicBezTo>
                  <a:pt x="686" y="640"/>
                  <a:pt x="290" y="465"/>
                  <a:pt x="0" y="182"/>
                </a:cubicBezTo>
                <a:lnTo>
                  <a:pt x="183" y="0"/>
                </a:lnTo>
                <a:cubicBezTo>
                  <a:pt x="430" y="242"/>
                  <a:pt x="769" y="392"/>
                  <a:pt x="1140" y="392"/>
                </a:cubicBezTo>
                <a:lnTo>
                  <a:pt x="6397" y="39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8662" y="3038305"/>
            <a:ext cx="1678953" cy="1679561"/>
            <a:chOff x="878699" y="1945606"/>
            <a:chExt cx="1705474" cy="1705474"/>
          </a:xfrm>
          <a:solidFill>
            <a:schemeClr val="tx2"/>
          </a:solidFill>
        </p:grpSpPr>
        <p:sp>
          <p:nvSpPr>
            <p:cNvPr id="9" name="八边形 8"/>
            <p:cNvSpPr/>
            <p:nvPr/>
          </p:nvSpPr>
          <p:spPr>
            <a:xfrm>
              <a:off x="878699" y="1945606"/>
              <a:ext cx="1705474" cy="1705474"/>
            </a:xfrm>
            <a:prstGeom prst="oc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gray">
            <a:xfrm>
              <a:off x="1163834" y="2481364"/>
              <a:ext cx="1070900" cy="5937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sp>
        <p:nvSpPr>
          <p:cNvPr id="11" name="六边形 10"/>
          <p:cNvSpPr/>
          <p:nvPr/>
        </p:nvSpPr>
        <p:spPr>
          <a:xfrm>
            <a:off x="4154757" y="1232350"/>
            <a:ext cx="6548961" cy="118498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4154757" y="2577950"/>
            <a:ext cx="6548961" cy="118498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4062526" y="2577949"/>
            <a:ext cx="3112799" cy="34455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154757" y="3923549"/>
            <a:ext cx="6548961" cy="118498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4062526" y="3923549"/>
            <a:ext cx="3112799" cy="34455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4154757" y="5269148"/>
            <a:ext cx="6548961" cy="118498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4062526" y="5269147"/>
            <a:ext cx="3112799" cy="34455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9877" y="1755658"/>
            <a:ext cx="6017148" cy="3411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用户在登录系统之后，可以试听、下载所有音乐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4062526" y="1232350"/>
            <a:ext cx="3112799" cy="34455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6089" y="1202710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听、下载音乐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9713" y="3120025"/>
            <a:ext cx="6017148" cy="3411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用户可以创建自己的歌单，收藏歌曲到歌单中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6089" y="2551769"/>
            <a:ext cx="170815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创建用户歌单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4409" y="4415110"/>
            <a:ext cx="6017148" cy="3411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通过点击单个的歌曲将其收藏到用户创建的歌单中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6089" y="3878396"/>
            <a:ext cx="2439123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收藏歌曲到用户歌单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0383" y="5819081"/>
            <a:ext cx="6017148" cy="3411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用户对每首歌进行评论，抒发自己听完歌的感受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6089" y="5244459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发表评论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系统需求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1" name="图片 30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93389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1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1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600"/>
                            </p:stCondLst>
                            <p:childTnLst>
                              <p:par>
                                <p:cTn id="8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8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956463" y="4157432"/>
            <a:ext cx="194708" cy="1551875"/>
          </a:xfrm>
          <a:custGeom>
            <a:avLst/>
            <a:gdLst>
              <a:gd name="T0" fmla="*/ 256 w 669"/>
              <a:gd name="T1" fmla="*/ 0 h 5309"/>
              <a:gd name="T2" fmla="*/ 256 w 669"/>
              <a:gd name="T3" fmla="*/ 4149 h 5309"/>
              <a:gd name="T4" fmla="*/ 669 w 669"/>
              <a:gd name="T5" fmla="*/ 5127 h 5309"/>
              <a:gd name="T6" fmla="*/ 486 w 669"/>
              <a:gd name="T7" fmla="*/ 5309 h 5309"/>
              <a:gd name="T8" fmla="*/ 0 w 669"/>
              <a:gd name="T9" fmla="*/ 4161 h 5309"/>
              <a:gd name="T10" fmla="*/ 0 w 669"/>
              <a:gd name="T11" fmla="*/ 0 h 5309"/>
              <a:gd name="T12" fmla="*/ 256 w 669"/>
              <a:gd name="T13" fmla="*/ 0 h 5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9" h="5309">
                <a:moveTo>
                  <a:pt x="256" y="0"/>
                </a:moveTo>
                <a:lnTo>
                  <a:pt x="256" y="4149"/>
                </a:lnTo>
                <a:cubicBezTo>
                  <a:pt x="256" y="4531"/>
                  <a:pt x="415" y="4878"/>
                  <a:pt x="669" y="5127"/>
                </a:cubicBezTo>
                <a:lnTo>
                  <a:pt x="486" y="5309"/>
                </a:lnTo>
                <a:cubicBezTo>
                  <a:pt x="187" y="5017"/>
                  <a:pt x="0" y="4610"/>
                  <a:pt x="0" y="4161"/>
                </a:cubicBezTo>
                <a:lnTo>
                  <a:pt x="0" y="0"/>
                </a:lnTo>
                <a:lnTo>
                  <a:pt x="25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1956463" y="1970804"/>
            <a:ext cx="194708" cy="1551875"/>
          </a:xfrm>
          <a:custGeom>
            <a:avLst/>
            <a:gdLst>
              <a:gd name="T0" fmla="*/ 669 w 669"/>
              <a:gd name="T1" fmla="*/ 182 h 5308"/>
              <a:gd name="T2" fmla="*/ 256 w 669"/>
              <a:gd name="T3" fmla="*/ 1160 h 5308"/>
              <a:gd name="T4" fmla="*/ 256 w 669"/>
              <a:gd name="T5" fmla="*/ 5308 h 5308"/>
              <a:gd name="T6" fmla="*/ 0 w 669"/>
              <a:gd name="T7" fmla="*/ 5308 h 5308"/>
              <a:gd name="T8" fmla="*/ 0 w 669"/>
              <a:gd name="T9" fmla="*/ 1148 h 5308"/>
              <a:gd name="T10" fmla="*/ 486 w 669"/>
              <a:gd name="T11" fmla="*/ 0 h 5308"/>
              <a:gd name="T12" fmla="*/ 669 w 669"/>
              <a:gd name="T13" fmla="*/ 182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9" h="5308">
                <a:moveTo>
                  <a:pt x="669" y="182"/>
                </a:moveTo>
                <a:cubicBezTo>
                  <a:pt x="415" y="431"/>
                  <a:pt x="256" y="778"/>
                  <a:pt x="256" y="1160"/>
                </a:cubicBezTo>
                <a:lnTo>
                  <a:pt x="256" y="5308"/>
                </a:lnTo>
                <a:lnTo>
                  <a:pt x="0" y="5308"/>
                </a:lnTo>
                <a:lnTo>
                  <a:pt x="0" y="1148"/>
                </a:lnTo>
                <a:cubicBezTo>
                  <a:pt x="0" y="699"/>
                  <a:pt x="187" y="292"/>
                  <a:pt x="486" y="0"/>
                </a:cubicBezTo>
                <a:lnTo>
                  <a:pt x="669" y="18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2095558" y="1732741"/>
            <a:ext cx="1671440" cy="296402"/>
          </a:xfrm>
          <a:custGeom>
            <a:avLst/>
            <a:gdLst>
              <a:gd name="T0" fmla="*/ 6397 w 7145"/>
              <a:gd name="T1" fmla="*/ 375 h 1015"/>
              <a:gd name="T2" fmla="*/ 6279 w 7145"/>
              <a:gd name="T3" fmla="*/ 0 h 1015"/>
              <a:gd name="T4" fmla="*/ 7145 w 7145"/>
              <a:gd name="T5" fmla="*/ 499 h 1015"/>
              <a:gd name="T6" fmla="*/ 6279 w 7145"/>
              <a:gd name="T7" fmla="*/ 997 h 1015"/>
              <a:gd name="T8" fmla="*/ 6397 w 7145"/>
              <a:gd name="T9" fmla="*/ 623 h 1015"/>
              <a:gd name="T10" fmla="*/ 1140 w 7145"/>
              <a:gd name="T11" fmla="*/ 623 h 1015"/>
              <a:gd name="T12" fmla="*/ 183 w 7145"/>
              <a:gd name="T13" fmla="*/ 1015 h 1015"/>
              <a:gd name="T14" fmla="*/ 0 w 7145"/>
              <a:gd name="T15" fmla="*/ 833 h 1015"/>
              <a:gd name="T16" fmla="*/ 1120 w 7145"/>
              <a:gd name="T17" fmla="*/ 375 h 1015"/>
              <a:gd name="T18" fmla="*/ 6397 w 7145"/>
              <a:gd name="T19" fmla="*/ 375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45" h="1015">
                <a:moveTo>
                  <a:pt x="6397" y="375"/>
                </a:moveTo>
                <a:lnTo>
                  <a:pt x="6279" y="0"/>
                </a:lnTo>
                <a:lnTo>
                  <a:pt x="7145" y="499"/>
                </a:lnTo>
                <a:lnTo>
                  <a:pt x="6279" y="997"/>
                </a:lnTo>
                <a:lnTo>
                  <a:pt x="6397" y="623"/>
                </a:lnTo>
                <a:lnTo>
                  <a:pt x="1140" y="623"/>
                </a:lnTo>
                <a:cubicBezTo>
                  <a:pt x="769" y="623"/>
                  <a:pt x="430" y="773"/>
                  <a:pt x="183" y="1015"/>
                </a:cubicBezTo>
                <a:lnTo>
                  <a:pt x="0" y="833"/>
                </a:lnTo>
                <a:cubicBezTo>
                  <a:pt x="290" y="550"/>
                  <a:pt x="686" y="375"/>
                  <a:pt x="1120" y="375"/>
                </a:cubicBezTo>
                <a:lnTo>
                  <a:pt x="6397" y="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956463" y="3007822"/>
            <a:ext cx="1785248" cy="290050"/>
          </a:xfrm>
          <a:custGeom>
            <a:avLst/>
            <a:gdLst>
              <a:gd name="T0" fmla="*/ 0 w 7631"/>
              <a:gd name="T1" fmla="*/ 374 h 997"/>
              <a:gd name="T2" fmla="*/ 6883 w 7631"/>
              <a:gd name="T3" fmla="*/ 374 h 997"/>
              <a:gd name="T4" fmla="*/ 6765 w 7631"/>
              <a:gd name="T5" fmla="*/ 0 h 997"/>
              <a:gd name="T6" fmla="*/ 7631 w 7631"/>
              <a:gd name="T7" fmla="*/ 498 h 997"/>
              <a:gd name="T8" fmla="*/ 6765 w 7631"/>
              <a:gd name="T9" fmla="*/ 997 h 997"/>
              <a:gd name="T10" fmla="*/ 6883 w 7631"/>
              <a:gd name="T11" fmla="*/ 622 h 997"/>
              <a:gd name="T12" fmla="*/ 0 w 7631"/>
              <a:gd name="T13" fmla="*/ 622 h 997"/>
              <a:gd name="T14" fmla="*/ 0 w 7631"/>
              <a:gd name="T15" fmla="*/ 374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31" h="997">
                <a:moveTo>
                  <a:pt x="0" y="374"/>
                </a:moveTo>
                <a:lnTo>
                  <a:pt x="6883" y="374"/>
                </a:lnTo>
                <a:lnTo>
                  <a:pt x="6765" y="0"/>
                </a:lnTo>
                <a:lnTo>
                  <a:pt x="7631" y="498"/>
                </a:lnTo>
                <a:lnTo>
                  <a:pt x="6765" y="997"/>
                </a:lnTo>
                <a:lnTo>
                  <a:pt x="6883" y="622"/>
                </a:lnTo>
                <a:lnTo>
                  <a:pt x="0" y="622"/>
                </a:lnTo>
                <a:lnTo>
                  <a:pt x="0" y="37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1956463" y="4380387"/>
            <a:ext cx="1785248" cy="292168"/>
          </a:xfrm>
          <a:custGeom>
            <a:avLst/>
            <a:gdLst>
              <a:gd name="T0" fmla="*/ 6883 w 7631"/>
              <a:gd name="T1" fmla="*/ 375 h 997"/>
              <a:gd name="T2" fmla="*/ 6765 w 7631"/>
              <a:gd name="T3" fmla="*/ 0 h 997"/>
              <a:gd name="T4" fmla="*/ 7631 w 7631"/>
              <a:gd name="T5" fmla="*/ 499 h 997"/>
              <a:gd name="T6" fmla="*/ 6765 w 7631"/>
              <a:gd name="T7" fmla="*/ 997 h 997"/>
              <a:gd name="T8" fmla="*/ 6883 w 7631"/>
              <a:gd name="T9" fmla="*/ 623 h 997"/>
              <a:gd name="T10" fmla="*/ 0 w 7631"/>
              <a:gd name="T11" fmla="*/ 623 h 997"/>
              <a:gd name="T12" fmla="*/ 0 w 7631"/>
              <a:gd name="T13" fmla="*/ 375 h 997"/>
              <a:gd name="T14" fmla="*/ 6883 w 7631"/>
              <a:gd name="T15" fmla="*/ 375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31" h="997">
                <a:moveTo>
                  <a:pt x="6883" y="375"/>
                </a:moveTo>
                <a:lnTo>
                  <a:pt x="6765" y="0"/>
                </a:lnTo>
                <a:lnTo>
                  <a:pt x="7631" y="499"/>
                </a:lnTo>
                <a:lnTo>
                  <a:pt x="6765" y="997"/>
                </a:lnTo>
                <a:lnTo>
                  <a:pt x="6883" y="623"/>
                </a:lnTo>
                <a:lnTo>
                  <a:pt x="0" y="623"/>
                </a:lnTo>
                <a:lnTo>
                  <a:pt x="0" y="375"/>
                </a:lnTo>
                <a:lnTo>
                  <a:pt x="6883" y="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2095558" y="5651556"/>
            <a:ext cx="1671440" cy="298518"/>
          </a:xfrm>
          <a:custGeom>
            <a:avLst/>
            <a:gdLst>
              <a:gd name="T0" fmla="*/ 6397 w 7145"/>
              <a:gd name="T1" fmla="*/ 392 h 1015"/>
              <a:gd name="T2" fmla="*/ 6279 w 7145"/>
              <a:gd name="T3" fmla="*/ 18 h 1015"/>
              <a:gd name="T4" fmla="*/ 7145 w 7145"/>
              <a:gd name="T5" fmla="*/ 516 h 1015"/>
              <a:gd name="T6" fmla="*/ 6279 w 7145"/>
              <a:gd name="T7" fmla="*/ 1015 h 1015"/>
              <a:gd name="T8" fmla="*/ 6397 w 7145"/>
              <a:gd name="T9" fmla="*/ 640 h 1015"/>
              <a:gd name="T10" fmla="*/ 1120 w 7145"/>
              <a:gd name="T11" fmla="*/ 640 h 1015"/>
              <a:gd name="T12" fmla="*/ 0 w 7145"/>
              <a:gd name="T13" fmla="*/ 182 h 1015"/>
              <a:gd name="T14" fmla="*/ 183 w 7145"/>
              <a:gd name="T15" fmla="*/ 0 h 1015"/>
              <a:gd name="T16" fmla="*/ 1140 w 7145"/>
              <a:gd name="T17" fmla="*/ 392 h 1015"/>
              <a:gd name="T18" fmla="*/ 6397 w 7145"/>
              <a:gd name="T19" fmla="*/ 392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45" h="1015">
                <a:moveTo>
                  <a:pt x="6397" y="392"/>
                </a:moveTo>
                <a:lnTo>
                  <a:pt x="6279" y="18"/>
                </a:lnTo>
                <a:lnTo>
                  <a:pt x="7145" y="516"/>
                </a:lnTo>
                <a:lnTo>
                  <a:pt x="6279" y="1015"/>
                </a:lnTo>
                <a:lnTo>
                  <a:pt x="6397" y="640"/>
                </a:lnTo>
                <a:lnTo>
                  <a:pt x="1120" y="640"/>
                </a:lnTo>
                <a:cubicBezTo>
                  <a:pt x="686" y="640"/>
                  <a:pt x="290" y="465"/>
                  <a:pt x="0" y="182"/>
                </a:cubicBezTo>
                <a:lnTo>
                  <a:pt x="183" y="0"/>
                </a:lnTo>
                <a:cubicBezTo>
                  <a:pt x="430" y="242"/>
                  <a:pt x="769" y="392"/>
                  <a:pt x="1140" y="392"/>
                </a:cubicBezTo>
                <a:lnTo>
                  <a:pt x="6397" y="39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8662" y="3038305"/>
            <a:ext cx="1678953" cy="1679561"/>
            <a:chOff x="878699" y="1945606"/>
            <a:chExt cx="1705474" cy="1705474"/>
          </a:xfrm>
          <a:solidFill>
            <a:schemeClr val="tx2"/>
          </a:solidFill>
        </p:grpSpPr>
        <p:sp>
          <p:nvSpPr>
            <p:cNvPr id="9" name="八边形 8"/>
            <p:cNvSpPr/>
            <p:nvPr/>
          </p:nvSpPr>
          <p:spPr>
            <a:xfrm>
              <a:off x="878699" y="1945606"/>
              <a:ext cx="1705474" cy="1705474"/>
            </a:xfrm>
            <a:prstGeom prst="oc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gray">
            <a:xfrm>
              <a:off x="1163834" y="2326005"/>
              <a:ext cx="1070900" cy="10938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</p:grpSp>
      <p:sp>
        <p:nvSpPr>
          <p:cNvPr id="11" name="六边形 10"/>
          <p:cNvSpPr/>
          <p:nvPr/>
        </p:nvSpPr>
        <p:spPr>
          <a:xfrm>
            <a:off x="4154757" y="1232350"/>
            <a:ext cx="6548961" cy="118498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4154757" y="2577950"/>
            <a:ext cx="6548961" cy="118498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4062526" y="2577949"/>
            <a:ext cx="3112799" cy="34455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154757" y="3923549"/>
            <a:ext cx="6548961" cy="118498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4062526" y="3923549"/>
            <a:ext cx="3112799" cy="34455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4154757" y="5269148"/>
            <a:ext cx="6548961" cy="118498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4062526" y="5269147"/>
            <a:ext cx="3112799" cy="34455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9877" y="1755658"/>
            <a:ext cx="6017148" cy="55912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管理员登录系统后，可以上传、删除歌曲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可以删除一些不当的言论。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4062526" y="1232350"/>
            <a:ext cx="3112799" cy="34455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6089" y="1202710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管理曲库、评论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9713" y="3120025"/>
            <a:ext cx="6017148" cy="3411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管理员可以删除、增加歌手信息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6089" y="2551769"/>
            <a:ext cx="170815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管理歌手信息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4409" y="4415110"/>
            <a:ext cx="6017148" cy="3411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管理员可以添加、删除新的系统歌单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6089" y="3878396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管理歌单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0383" y="5819081"/>
            <a:ext cx="6017148" cy="3411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管理员可以删除用户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6089" y="5244459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系统需求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1" name="图片 30" descr="https://timgsa.baidu.com/timg?image&amp;quality=80&amp;size=b9999_10000&amp;sec=1494532636278&amp;di=6f5ce41c32300edd985a5046e6e655c3&amp;imgtype=0&amp;src=http%3A%2F%2Fpic.58pic.com%2F58pic%2F15%2F44%2F59%2F24358PIC4ua_102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" y="1"/>
            <a:ext cx="1121136" cy="76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9539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1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1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600"/>
                            </p:stCondLst>
                            <p:childTnLst>
                              <p:par>
                                <p:cTn id="8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8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886</Words>
  <Application>Microsoft Office PowerPoint</Application>
  <PresentationFormat>自定义</PresentationFormat>
  <Paragraphs>154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Eras Bold ITC</vt:lpstr>
      <vt:lpstr>Impact</vt:lpstr>
      <vt:lpstr>Microsoft Himalaya</vt:lpstr>
      <vt:lpstr>Segoe UI Symbol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</cp:lastModifiedBy>
  <cp:revision>307</cp:revision>
  <dcterms:created xsi:type="dcterms:W3CDTF">2015-04-23T03:04:04Z</dcterms:created>
  <dcterms:modified xsi:type="dcterms:W3CDTF">2017-06-05T06:08:44Z</dcterms:modified>
  <cp:category>https://800sucai.taobao.com</cp:category>
</cp:coreProperties>
</file>