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26dea9e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26dea9e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26dea9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26dea9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26dea9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26dea9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amemarketplace123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1375" y="1426000"/>
            <a:ext cx="5398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T2A2 - Marketplace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Jeremy Wu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that this application solves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Competition in the retail market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Maximizing profit by decreasing running costs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Relanch and revamp the GAME Australia business  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Filling a niche in the market, for a two way marketplace </a:t>
            </a:r>
            <a:r>
              <a:rPr lang="en"/>
              <a:t>specifically</a:t>
            </a:r>
            <a:r>
              <a:rPr lang="en"/>
              <a:t> for gaming products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Website Link: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https://gamemarketplace123.herokuapp.com/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