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5238" autoAdjust="0"/>
  </p:normalViewPr>
  <p:slideViewPr>
    <p:cSldViewPr snapToGrid="0">
      <p:cViewPr varScale="1">
        <p:scale>
          <a:sx n="110" d="100"/>
          <a:sy n="11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6C551-C7D7-4E91-B761-0BAC2610D103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043C7-9CFA-4BC8-9B66-36C0243CE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1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Owner,</a:t>
            </a:r>
            <a:r>
              <a:rPr lang="en-US" altLang="zh-TW" baseline="0" dirty="0" smtClean="0"/>
              <a:t> Quality, tag, classification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減輕數據洩漏的風險，可以保護指定的資源或是數據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043C7-9CFA-4BC8-9B66-36C0243CEA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7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4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7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1E7A-F2DB-4842-B59B-82BBA2AA41EE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E79-BDF5-4032-B144-CFE14F7F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Catalog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677008"/>
          </a:xfrm>
        </p:spPr>
        <p:txBody>
          <a:bodyPr/>
          <a:lstStyle/>
          <a:p>
            <a:r>
              <a:rPr lang="en-US" altLang="zh-TW" dirty="0" smtClean="0"/>
              <a:t>DAPD   Benson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7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Data Catalog 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7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425533" y="1953491"/>
            <a:ext cx="10778803" cy="4505498"/>
            <a:chOff x="390698" y="1770611"/>
            <a:chExt cx="10778803" cy="4505498"/>
          </a:xfrm>
        </p:grpSpPr>
        <p:sp>
          <p:nvSpPr>
            <p:cNvPr id="2" name="雲朵形 1"/>
            <p:cNvSpPr/>
            <p:nvPr/>
          </p:nvSpPr>
          <p:spPr>
            <a:xfrm>
              <a:off x="2718633" y="3358893"/>
              <a:ext cx="2601884" cy="1313411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/>
                <a:t>Data Catalog</a:t>
              </a:r>
              <a:endParaRPr lang="zh-TW" altLang="en-US" sz="2000" dirty="0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1" y="1877339"/>
              <a:ext cx="1336431" cy="133643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61" y="3442574"/>
              <a:ext cx="1133858" cy="11460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72" y="4916505"/>
              <a:ext cx="1176047" cy="1176047"/>
            </a:xfrm>
            <a:prstGeom prst="rect">
              <a:avLst/>
            </a:prstGeom>
          </p:spPr>
        </p:pic>
        <p:cxnSp>
          <p:nvCxnSpPr>
            <p:cNvPr id="7" name="直線單箭頭接點 6"/>
            <p:cNvCxnSpPr>
              <a:stCxn id="3" idx="3"/>
            </p:cNvCxnSpPr>
            <p:nvPr/>
          </p:nvCxnSpPr>
          <p:spPr>
            <a:xfrm>
              <a:off x="2005062" y="2545555"/>
              <a:ext cx="816914" cy="88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3"/>
              <a:endCxn id="2" idx="2"/>
            </p:cNvCxnSpPr>
            <p:nvPr/>
          </p:nvCxnSpPr>
          <p:spPr>
            <a:xfrm>
              <a:off x="1901719" y="4015599"/>
              <a:ext cx="824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</p:cNvCxnSpPr>
            <p:nvPr/>
          </p:nvCxnSpPr>
          <p:spPr>
            <a:xfrm flipV="1">
              <a:off x="1901719" y="4620255"/>
              <a:ext cx="986707" cy="88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6" y="4073683"/>
              <a:ext cx="1277914" cy="1277914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390698" y="1770611"/>
              <a:ext cx="5162203" cy="450549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>
              <a:off x="5896903" y="3760533"/>
              <a:ext cx="781397" cy="4530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61141" y="2461326"/>
              <a:ext cx="2908360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Easy to find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Understand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28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800" dirty="0" smtClean="0"/>
                <a:t>Data access</a:t>
              </a:r>
              <a:endParaRPr lang="zh-TW" altLang="en-US" sz="2800" dirty="0"/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873" y="4712640"/>
              <a:ext cx="1102460" cy="110246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529" y="3416208"/>
              <a:ext cx="1001021" cy="1001021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1111" b="90000" l="7778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012" y="2164042"/>
              <a:ext cx="1263534" cy="1263534"/>
            </a:xfrm>
            <a:prstGeom prst="rect">
              <a:avLst/>
            </a:prstGeom>
          </p:spPr>
        </p:pic>
      </p:grpSp>
      <p:sp>
        <p:nvSpPr>
          <p:cNvPr id="28" name="文字方塊 27"/>
          <p:cNvSpPr txBox="1"/>
          <p:nvPr/>
        </p:nvSpPr>
        <p:spPr>
          <a:xfrm>
            <a:off x="425533" y="497959"/>
            <a:ext cx="959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management for big data and self-service analytics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483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99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4657" y="401238"/>
            <a:ext cx="4806538" cy="6176050"/>
            <a:chOff x="1162001" y="955963"/>
            <a:chExt cx="3254423" cy="38245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4303"/>
            <a:stretch/>
          </p:blipFill>
          <p:spPr>
            <a:xfrm>
              <a:off x="1162001" y="955963"/>
              <a:ext cx="3254422" cy="1912928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/>
            <a:srcRect r="4306"/>
            <a:stretch/>
          </p:blipFill>
          <p:spPr>
            <a:xfrm>
              <a:off x="1164363" y="2868891"/>
              <a:ext cx="3252061" cy="1911600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414" y="401238"/>
            <a:ext cx="2474388" cy="14391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194" y="401238"/>
            <a:ext cx="2528742" cy="145774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11927" y="3321058"/>
            <a:ext cx="191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Non-GCP data assets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弧形接點 9"/>
          <p:cNvCxnSpPr>
            <a:endCxn id="13" idx="1"/>
          </p:cNvCxnSpPr>
          <p:nvPr/>
        </p:nvCxnSpPr>
        <p:spPr>
          <a:xfrm flipV="1">
            <a:off x="4344335" y="1150855"/>
            <a:ext cx="1736198" cy="918022"/>
          </a:xfrm>
          <a:prstGeom prst="curvedConnector3">
            <a:avLst>
              <a:gd name="adj1" fmla="val 50000"/>
            </a:avLst>
          </a:prstGeom>
          <a:ln w="28575"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080533" y="282175"/>
            <a:ext cx="5827221" cy="1737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411" y="3955044"/>
            <a:ext cx="2796564" cy="2004617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194" y="3957440"/>
            <a:ext cx="2784735" cy="1994473"/>
          </a:xfrm>
          <a:prstGeom prst="rect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7677118" y="2368964"/>
            <a:ext cx="2758447" cy="1464255"/>
            <a:chOff x="7614919" y="2456765"/>
            <a:chExt cx="2758447" cy="146425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0499" y="2456765"/>
              <a:ext cx="1172528" cy="1172528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7614919" y="3551688"/>
              <a:ext cx="275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Data Loss </a:t>
              </a:r>
              <a:r>
                <a:rPr lang="en-US" altLang="zh-TW" dirty="0" smtClean="0">
                  <a:solidFill>
                    <a:schemeClr val="bg2">
                      <a:lumMod val="50000"/>
                    </a:schemeClr>
                  </a:solidFill>
                </a:rPr>
                <a:t>Prevention (DLP)</a:t>
              </a:r>
              <a:endParaRPr lang="zh-TW" altLang="en-US" dirty="0"/>
            </a:p>
          </p:txBody>
        </p:sp>
      </p:grpSp>
      <p:pic>
        <p:nvPicPr>
          <p:cNvPr id="61" name="圖片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80" y="1260368"/>
            <a:ext cx="808509" cy="808509"/>
          </a:xfrm>
          <a:prstGeom prst="rect">
            <a:avLst/>
          </a:prstGeom>
        </p:spPr>
      </p:pic>
      <p:sp>
        <p:nvSpPr>
          <p:cNvPr id="64" name="向右箭號 63"/>
          <p:cNvSpPr/>
          <p:nvPr/>
        </p:nvSpPr>
        <p:spPr>
          <a:xfrm>
            <a:off x="8418325" y="4985844"/>
            <a:ext cx="556953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39" y="858132"/>
            <a:ext cx="4995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Metadata access governed by </a:t>
            </a:r>
            <a:endParaRPr lang="en-US" altLang="zh-TW" sz="2400" b="1" dirty="0" smtClean="0"/>
          </a:p>
          <a:p>
            <a:pPr algn="ctr"/>
            <a:r>
              <a:rPr lang="en-US" altLang="zh-TW" sz="2400" b="1" dirty="0" smtClean="0"/>
              <a:t>Identity </a:t>
            </a:r>
            <a:r>
              <a:rPr lang="en-US" altLang="zh-TW" sz="2400" b="1" dirty="0"/>
              <a:t>and Access Management (IAM)</a:t>
            </a:r>
            <a:endParaRPr lang="zh-TW" altLang="en-US" sz="2400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336188" y="2431468"/>
            <a:ext cx="5245833" cy="3386644"/>
            <a:chOff x="685773" y="2289725"/>
            <a:chExt cx="5245833" cy="338664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73" y="2668386"/>
              <a:ext cx="5245833" cy="3007983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756458" y="3408219"/>
              <a:ext cx="731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Role</a:t>
              </a:r>
              <a:endParaRPr lang="zh-TW" altLang="en-US" sz="24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35927" y="2289725"/>
              <a:ext cx="1549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Permission</a:t>
              </a:r>
              <a:endParaRPr lang="zh-TW" altLang="en-US" sz="24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2291293"/>
            <a:ext cx="4381142" cy="35268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82691" y="1042797"/>
            <a:ext cx="435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202124"/>
                </a:solidFill>
              </a:rPr>
              <a:t>VPC </a:t>
            </a:r>
            <a:r>
              <a:rPr lang="en-US" altLang="zh-TW" sz="2400" b="1" dirty="0">
                <a:solidFill>
                  <a:srgbClr val="202124"/>
                </a:solidFill>
              </a:rPr>
              <a:t>Service Controls perimeters </a:t>
            </a:r>
            <a:endParaRPr lang="en-US" altLang="zh-TW" sz="2400" b="1" dirty="0" smtClean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Data Catalog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81</Words>
  <Application>Microsoft Office PowerPoint</Application>
  <PresentationFormat>寬螢幕</PresentationFormat>
  <Paragraphs>25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Data Catalog</vt:lpstr>
      <vt:lpstr>What’s Data Catalog ?</vt:lpstr>
      <vt:lpstr>PowerPoint 簡報</vt:lpstr>
      <vt:lpstr>Google Data Catalog</vt:lpstr>
      <vt:lpstr>PowerPoint 簡報</vt:lpstr>
      <vt:lpstr>PowerPoint 簡報</vt:lpstr>
      <vt:lpstr>Our Data Catalog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Catalog</dc:title>
  <dc:creator>WuBenson</dc:creator>
  <cp:lastModifiedBy>WuBenson</cp:lastModifiedBy>
  <cp:revision>22</cp:revision>
  <dcterms:created xsi:type="dcterms:W3CDTF">2021-04-10T06:27:02Z</dcterms:created>
  <dcterms:modified xsi:type="dcterms:W3CDTF">2021-04-11T04:02:07Z</dcterms:modified>
</cp:coreProperties>
</file>