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10d41cf9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10d41cf9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136ae91f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136ae91f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136ae91f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136ae91f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136ae91f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136ae91f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136ae91f0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136ae91f0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92901371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9290137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9290137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9290137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082b597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082b597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082b597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082b597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082b597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082b597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082b5979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082b5979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10d41cf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10d41cf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10d41cf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10d41cf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10d41cf9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10d41cf9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136ae91f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136ae91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2206.07682v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Disagreement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“W</a:t>
            </a:r>
            <a:r>
              <a:rPr lang="en"/>
              <a:t>e provide evidence that alleged emergent abilities evaporate with different metrics or with better statistics, and may not be a fundamental property of scaling AI models.”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–  Schaeffer et al., </a:t>
            </a:r>
            <a:r>
              <a:rPr i="1" lang="en"/>
              <a:t>Are Emergent Abilities of Large Language Models a Mirage?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(AI) alignment</a:t>
            </a:r>
            <a:endParaRPr sz="3700"/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 Tan (Carol)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Definition</a:t>
            </a:r>
            <a:endParaRPr sz="3520"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Ensure that artificial intelligence systems can achieve our outcomes as we desire and act in human’s interest (Safety of AI)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Open AI Alignment approaches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human feedback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InstructGPT (less cost, less creative than pretrained)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Assist human evaluation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recursive reward modeling (RRM), debate, iterated amplifications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alignment research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Generating → Evaluating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235900" y="20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Reward model and reinforcement learning</a:t>
            </a:r>
            <a:endParaRPr sz="2420"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225" y="941388"/>
            <a:ext cx="3889550" cy="404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Five essential component: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890425" y="1152475"/>
            <a:ext cx="794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Computer Vision: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	    Understand the surrounding environment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Sensor fusion: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Integrating data from various sensors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Localization: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Determining the vehicle's position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Path planning: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   Plan how to reach the desired destination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Control: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	   Enable the vehicle to execute the planned trajectory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Generalization(</a:t>
            </a:r>
            <a:r>
              <a:rPr lang="en"/>
              <a:t>泛化</a:t>
            </a:r>
            <a:r>
              <a:rPr lang="en"/>
              <a:t>)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Haohui Wu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Model’s capability to apply training data to unseen situation, and ability to abstract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Humans are good at generalization.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175" y="1644625"/>
            <a:ext cx="2076232" cy="29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694525" y="4631025"/>
            <a:ext cx="26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Muffin or Chihuahua?</a:t>
            </a:r>
            <a:endParaRPr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 - Transformer-based model &amp; Large scale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all inputs </a:t>
            </a:r>
            <a:r>
              <a:rPr lang="en"/>
              <a:t>simultaneously (Parallelization)</a:t>
            </a:r>
            <a:r>
              <a:rPr lang="en"/>
              <a:t>, Attention mechanism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Pre-t</a:t>
            </a:r>
            <a:r>
              <a:rPr b="1" lang="en"/>
              <a:t>rained</a:t>
            </a:r>
            <a:r>
              <a:rPr lang="en"/>
              <a:t> on diverse range of internet text through unsupervised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scale of parameters/weights (GPT-3 175 billion, GPT-4 1.5 trillion)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723" y="2228350"/>
            <a:ext cx="2970300" cy="28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 - Fine-tuning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on well-generated narrower dataset to adapt its board knowledge to more specific tasks or domains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Refine output and Improve </a:t>
            </a:r>
            <a:r>
              <a:rPr lang="en"/>
              <a:t>relevance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Generalize better in the context it will be used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656750"/>
            <a:ext cx="85206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/>
              <a:t>Emergent–涌现</a:t>
            </a:r>
            <a:r>
              <a:rPr lang="en" sz="5000"/>
              <a:t> </a:t>
            </a:r>
            <a:endParaRPr sz="500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2674100"/>
            <a:ext cx="8520600" cy="13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Jiacong Wu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</a:t>
            </a:r>
            <a:r>
              <a:rPr i="1" lang="en"/>
              <a:t>Emergent Abilities of Large Language Models</a:t>
            </a:r>
            <a:r>
              <a:rPr lang="en"/>
              <a:t>: </a:t>
            </a:r>
            <a:r>
              <a:rPr lang="en" sz="1100"/>
              <a:t>(</a:t>
            </a:r>
            <a:r>
              <a:rPr lang="en" sz="1083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https://arxiv.org/abs/2206.07682v2</a:t>
            </a:r>
            <a:r>
              <a:rPr lang="en" sz="1083">
                <a:solidFill>
                  <a:srgbClr val="0000FF"/>
                </a:solidFill>
              </a:rPr>
              <a:t> )</a:t>
            </a:r>
            <a:endParaRPr sz="1083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83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Emergence is when quantitative changes in a system result in qualitative changes in behavior.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ability is emergent if it is not present in smaller models but is present in larger models.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4569850"/>
            <a:ext cx="8520600" cy="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From </a:t>
            </a:r>
            <a:r>
              <a:rPr i="1" lang="en"/>
              <a:t>Emergent Abilities of Large Language Models, 2022</a:t>
            </a:r>
            <a:endParaRPr i="1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950" y="500125"/>
            <a:ext cx="5922806" cy="4143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ew-shot prompting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230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BIG-Bench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TruthfulQA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Grounded conceptual mappings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Multi-task language understanding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in Context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Abilities of Emergent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00" y="1774550"/>
            <a:ext cx="8337200" cy="336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5050800" y="145450"/>
            <a:ext cx="378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Chain-of-thought prompting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Instruction following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calibration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