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GPT Pre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GPT Pre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 Pre</dc:title>
  <cp:lastModifiedBy>Wu Haohui</cp:lastModifiedBy>
  <cp:revision>1</cp:revision>
  <dcterms:modified xsi:type="dcterms:W3CDTF">2023-06-05T23:50:06Z</dcterms:modified>
</cp:coreProperties>
</file>