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惠普" initials="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22:09:34.834" idx="1">
    <p:pos x="7012" y="233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0" Type="http://schemas.openxmlformats.org/officeDocument/2006/relationships/comments" Target="../comments/commen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pic>
        <p:nvPicPr>
          <p:cNvPr id="4" name="图片 3" descr="u=839486645,3766314318&amp;fm=26&amp;gp=0"/>
          <p:cNvPicPr>
            <a:picLocks noChangeAspect="1"/>
          </p:cNvPicPr>
          <p:nvPr/>
        </p:nvPicPr>
        <p:blipFill>
          <a:blip r:embed="rId2"/>
          <a:srcRect l="42" t="47" r="23439"/>
          <a:stretch>
            <a:fillRect/>
          </a:stretch>
        </p:blipFill>
        <p:spPr>
          <a:xfrm>
            <a:off x="1871345" y="-55245"/>
            <a:ext cx="8745855" cy="6968490"/>
          </a:xfrm>
          <a:prstGeom prst="rect">
            <a:avLst/>
          </a:prstGeom>
        </p:spPr>
      </p:pic>
      <p:pic>
        <p:nvPicPr>
          <p:cNvPr id="6" name="图片 5" descr="home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515" y="-254635"/>
            <a:ext cx="1029970" cy="1029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78405" y="1010920"/>
            <a:ext cx="3190875" cy="46037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请输入单词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064250" y="1010920"/>
            <a:ext cx="1244600" cy="459740"/>
            <a:chOff x="9550" y="1592"/>
            <a:chExt cx="1960" cy="724"/>
          </a:xfrm>
        </p:grpSpPr>
        <p:sp>
          <p:nvSpPr>
            <p:cNvPr id="8" name="圆角矩形 7"/>
            <p:cNvSpPr/>
            <p:nvPr/>
          </p:nvSpPr>
          <p:spPr>
            <a:xfrm>
              <a:off x="9550" y="1592"/>
              <a:ext cx="1960" cy="724"/>
            </a:xfrm>
            <a:prstGeom prst="roundRect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33" y="1592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solidFill>
                    <a:schemeClr val="bg1"/>
                  </a:solidFill>
                </a:rPr>
                <a:t>添加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2478405" y="1722120"/>
            <a:ext cx="4829810" cy="4076065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872105" y="1949450"/>
            <a:ext cx="1148715" cy="50038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6" name="图片 25" descr="单词选择说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175" y="4503420"/>
            <a:ext cx="1283970" cy="1294765"/>
          </a:xfrm>
          <a:prstGeom prst="rect">
            <a:avLst/>
          </a:prstGeom>
        </p:spPr>
      </p:pic>
      <p:sp>
        <p:nvSpPr>
          <p:cNvPr id="27" name="圆角矩形标注 26"/>
          <p:cNvSpPr/>
          <p:nvPr/>
        </p:nvSpPr>
        <p:spPr>
          <a:xfrm>
            <a:off x="7469505" y="2051685"/>
            <a:ext cx="2967990" cy="2169795"/>
          </a:xfrm>
          <a:prstGeom prst="wedgeRoundRectCallout">
            <a:avLst>
              <a:gd name="adj1" fmla="val -3294"/>
              <a:gd name="adj2" fmla="val 69373"/>
              <a:gd name="adj3" fmla="val 16667"/>
            </a:avLst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893685" y="274383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说明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9" name="图片 28" descr="开始游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505" y="6092190"/>
            <a:ext cx="3218815" cy="524510"/>
          </a:xfrm>
          <a:prstGeom prst="rect">
            <a:avLst/>
          </a:prstGeom>
        </p:spPr>
      </p:pic>
      <p:pic>
        <p:nvPicPr>
          <p:cNvPr id="31" name="图片 30" descr="开始游戏-被选定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7175" y="5798185"/>
            <a:ext cx="3218815" cy="90233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298700" y="6092190"/>
            <a:ext cx="1244600" cy="460375"/>
            <a:chOff x="9550" y="1592"/>
            <a:chExt cx="1960" cy="725"/>
          </a:xfrm>
        </p:grpSpPr>
        <p:sp>
          <p:nvSpPr>
            <p:cNvPr id="35" name="圆角矩形 34"/>
            <p:cNvSpPr/>
            <p:nvPr/>
          </p:nvSpPr>
          <p:spPr>
            <a:xfrm>
              <a:off x="9550" y="1592"/>
              <a:ext cx="1960" cy="724"/>
            </a:xfrm>
            <a:prstGeom prst="roundRect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833" y="1592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solidFill>
                    <a:schemeClr val="bg1"/>
                  </a:solidFill>
                </a:rPr>
                <a:t>删除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36030" y="6091555"/>
            <a:ext cx="1244600" cy="460375"/>
            <a:chOff x="9550" y="1592"/>
            <a:chExt cx="1960" cy="725"/>
          </a:xfrm>
        </p:grpSpPr>
        <p:sp>
          <p:nvSpPr>
            <p:cNvPr id="38" name="圆角矩形 37"/>
            <p:cNvSpPr/>
            <p:nvPr/>
          </p:nvSpPr>
          <p:spPr>
            <a:xfrm>
              <a:off x="9550" y="1592"/>
              <a:ext cx="1960" cy="724"/>
            </a:xfrm>
            <a:prstGeom prst="roundRect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833" y="1592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solidFill>
                    <a:schemeClr val="bg1"/>
                  </a:solidFill>
                </a:rPr>
                <a:t>完成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宽屏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旺</cp:lastModifiedBy>
  <cp:revision>178</cp:revision>
  <dcterms:created xsi:type="dcterms:W3CDTF">2019-06-19T02:08:00Z</dcterms:created>
  <dcterms:modified xsi:type="dcterms:W3CDTF">2020-05-25T18:04:10Z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