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5.xml"/><Relationship Id="rId4" Type="http://schemas.openxmlformats.org/officeDocument/2006/relationships/image" Target="../media/image2.png"/><Relationship Id="rId3" Type="http://schemas.openxmlformats.org/officeDocument/2006/relationships/image" Target="../media/image1.jpe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timg2"/>
          <p:cNvPicPr>
            <a:picLocks noChangeAspect="1"/>
          </p:cNvPicPr>
          <p:nvPr/>
        </p:nvPicPr>
        <p:blipFill>
          <a:blip r:embed="rId3"/>
          <a:srcRect l="32299" t="-188" r="3619"/>
          <a:stretch>
            <a:fillRect/>
          </a:stretch>
        </p:blipFill>
        <p:spPr>
          <a:xfrm>
            <a:off x="1819275" y="130810"/>
            <a:ext cx="9013825" cy="65963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94990" y="2619375"/>
            <a:ext cx="1669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反应时间：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50005" y="3560445"/>
            <a:ext cx="1212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波数：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94990" y="1756410"/>
            <a:ext cx="2072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备选单词数：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67630" y="4295775"/>
            <a:ext cx="2072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</a:rPr>
              <a:t>Let`s go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290185" y="4817745"/>
            <a:ext cx="2072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</a:rPr>
              <a:t>Let`s go  !</a:t>
            </a:r>
            <a:endParaRPr lang="en-US" altLang="zh-CN" sz="2800">
              <a:solidFill>
                <a:schemeClr val="bg1"/>
              </a:solidFill>
            </a:endParaRPr>
          </a:p>
        </p:txBody>
      </p:sp>
      <p:pic>
        <p:nvPicPr>
          <p:cNvPr id="21" name="图片 20" descr="step bac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0595" y="1073785"/>
            <a:ext cx="788670" cy="78867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WPS 演示</Application>
  <PresentationFormat>宽屏</PresentationFormat>
  <Paragraphs>14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旺</cp:lastModifiedBy>
  <cp:revision>175</cp:revision>
  <dcterms:created xsi:type="dcterms:W3CDTF">2019-06-19T02:08:00Z</dcterms:created>
  <dcterms:modified xsi:type="dcterms:W3CDTF">2020-05-25T18:21:55Z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