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65.xml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timg2"/>
          <p:cNvPicPr>
            <a:picLocks noChangeAspect="1"/>
          </p:cNvPicPr>
          <p:nvPr/>
        </p:nvPicPr>
        <p:blipFill>
          <a:blip r:embed="rId3"/>
          <a:srcRect l="32299" t="-188" r="3619"/>
          <a:stretch>
            <a:fillRect/>
          </a:stretch>
        </p:blipFill>
        <p:spPr>
          <a:xfrm>
            <a:off x="1819275" y="130810"/>
            <a:ext cx="9013825" cy="65963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51500" y="4206875"/>
            <a:ext cx="1212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</a:rPr>
              <a:t>xx</a:t>
            </a:r>
            <a:r>
              <a:rPr lang="zh-CN" altLang="en-US" sz="2800">
                <a:solidFill>
                  <a:schemeClr val="bg1"/>
                </a:solidFill>
              </a:rPr>
              <a:t>分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67990" y="2640965"/>
            <a:ext cx="1669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正确个数：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1500" y="3684905"/>
            <a:ext cx="1212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分数：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94990" y="1672590"/>
            <a:ext cx="1212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波数：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60005" y="1609090"/>
            <a:ext cx="1723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solidFill>
                  <a:schemeClr val="bg1"/>
                </a:solidFill>
              </a:rPr>
              <a:t>再次挑战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60005" y="2373630"/>
            <a:ext cx="1723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solidFill>
                  <a:schemeClr val="bg1"/>
                </a:solidFill>
              </a:rPr>
              <a:t>重选词库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60005" y="3162935"/>
            <a:ext cx="1723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solidFill>
                  <a:schemeClr val="bg1"/>
                </a:solidFill>
              </a:rPr>
              <a:t>更换模式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85460" y="4886325"/>
            <a:ext cx="1212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返回</a:t>
            </a:r>
            <a:endParaRPr lang="zh-CN" altLang="en-US" sz="2800">
              <a:solidFill>
                <a:schemeClr val="bg1"/>
              </a:solidFill>
            </a:endParaRPr>
          </a:p>
        </p:txBody>
      </p:sp>
      <p:pic>
        <p:nvPicPr>
          <p:cNvPr id="13" name="图片 12" descr="返回-被选定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235" y="5274310"/>
            <a:ext cx="1578610" cy="883920"/>
          </a:xfrm>
          <a:prstGeom prst="rect">
            <a:avLst/>
          </a:prstGeom>
        </p:spPr>
      </p:pic>
      <p:pic>
        <p:nvPicPr>
          <p:cNvPr id="14" name="图片 13" descr="更换模式-被选定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4010" y="2987040"/>
            <a:ext cx="2084705" cy="883920"/>
          </a:xfrm>
          <a:prstGeom prst="rect">
            <a:avLst/>
          </a:prstGeom>
        </p:spPr>
      </p:pic>
      <p:pic>
        <p:nvPicPr>
          <p:cNvPr id="16" name="图片 15" descr="再次挑战-被选定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4010" y="1428115"/>
            <a:ext cx="2084705" cy="883920"/>
          </a:xfrm>
          <a:prstGeom prst="rect">
            <a:avLst/>
          </a:prstGeom>
        </p:spPr>
      </p:pic>
      <p:pic>
        <p:nvPicPr>
          <p:cNvPr id="17" name="图片 16" descr="重选词库-被选定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4010" y="2312035"/>
            <a:ext cx="2084705" cy="88392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WPS 演示</Application>
  <PresentationFormat>宽屏</PresentationFormat>
  <Paragraphs>20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旺</cp:lastModifiedBy>
  <cp:revision>172</cp:revision>
  <dcterms:created xsi:type="dcterms:W3CDTF">2019-06-19T02:08:00Z</dcterms:created>
  <dcterms:modified xsi:type="dcterms:W3CDTF">2020-05-25T17:35:57Z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