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惠普" initials="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22:09:34.834" idx="1">
    <p:pos x="7012" y="233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4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4" Type="http://schemas.openxmlformats.org/officeDocument/2006/relationships/comments" Target="../comments/comment1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5.xml"/><Relationship Id="rId10" Type="http://schemas.openxmlformats.org/officeDocument/2006/relationships/image" Target="../media/image8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pic>
        <p:nvPicPr>
          <p:cNvPr id="4" name="图片 3" descr="u=839486645,3766314318&amp;fm=26&amp;gp=0"/>
          <p:cNvPicPr>
            <a:picLocks noChangeAspect="1"/>
          </p:cNvPicPr>
          <p:nvPr/>
        </p:nvPicPr>
        <p:blipFill>
          <a:blip r:embed="rId2"/>
          <a:srcRect l="42" t="47" r="23439"/>
          <a:stretch>
            <a:fillRect/>
          </a:stretch>
        </p:blipFill>
        <p:spPr>
          <a:xfrm>
            <a:off x="1871345" y="-52070"/>
            <a:ext cx="8745855" cy="6968490"/>
          </a:xfrm>
          <a:prstGeom prst="rect">
            <a:avLst/>
          </a:prstGeom>
        </p:spPr>
      </p:pic>
      <p:pic>
        <p:nvPicPr>
          <p:cNvPr id="6" name="图片 5" descr="home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15" y="-254635"/>
            <a:ext cx="1029970" cy="102997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3117215" y="987425"/>
            <a:ext cx="2469515" cy="702945"/>
          </a:xfrm>
          <a:prstGeom prst="wedgeRoundRectCallout">
            <a:avLst>
              <a:gd name="adj1" fmla="val -39332"/>
              <a:gd name="adj2" fmla="val 71002"/>
              <a:gd name="adj3" fmla="val 16667"/>
            </a:avLst>
          </a:prstGeom>
          <a:noFill/>
          <a:ln w="28575" cmpd="sng">
            <a:solidFill>
              <a:srgbClr val="FAFAF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图片 11" descr="疑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905" y="1764665"/>
            <a:ext cx="1021715" cy="10909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09620" y="1154430"/>
            <a:ext cx="2372360" cy="368300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请输入待搜索的单词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" name="图片 17" descr="疑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6635" y="5690235"/>
            <a:ext cx="1021715" cy="1090930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2829560" y="3022600"/>
            <a:ext cx="3490595" cy="2308225"/>
          </a:xfrm>
          <a:prstGeom prst="wedgeRoundRectCallout">
            <a:avLst>
              <a:gd name="adj1" fmla="val -39332"/>
              <a:gd name="adj2" fmla="val 71002"/>
              <a:gd name="adj3" fmla="val 16667"/>
            </a:avLst>
          </a:prstGeom>
          <a:noFill/>
          <a:ln w="28575" cmpd="sng">
            <a:solidFill>
              <a:srgbClr val="FAFAF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08350" y="3383280"/>
            <a:ext cx="310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搜索结果：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19500000">
            <a:off x="5019675" y="1108710"/>
            <a:ext cx="200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GO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3" name="图片 22" descr="go-被选定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215" y="1154430"/>
            <a:ext cx="1908175" cy="1530350"/>
          </a:xfrm>
          <a:prstGeom prst="rect">
            <a:avLst/>
          </a:prstGeom>
        </p:spPr>
      </p:pic>
      <p:pic>
        <p:nvPicPr>
          <p:cNvPr id="3" name="图片 2" descr="搜索成功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2775" y="5695315"/>
            <a:ext cx="1024890" cy="1069340"/>
          </a:xfrm>
          <a:prstGeom prst="rect">
            <a:avLst/>
          </a:prstGeom>
        </p:spPr>
      </p:pic>
      <p:pic>
        <p:nvPicPr>
          <p:cNvPr id="5" name="图片 4" descr="搜索失败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015" y="5695315"/>
            <a:ext cx="962660" cy="1085850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8"/>
            </p:custDataLst>
          </p:nvPr>
        </p:nvGraphicFramePr>
        <p:xfrm>
          <a:off x="6940550" y="953135"/>
          <a:ext cx="3048635" cy="321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/>
                <a:gridCol w="55626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单词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项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6" name="图片 15" descr="单词选择说明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5610" y="5601970"/>
            <a:ext cx="1142365" cy="1152525"/>
          </a:xfrm>
          <a:prstGeom prst="rect">
            <a:avLst/>
          </a:prstGeom>
        </p:spPr>
      </p:pic>
      <p:sp>
        <p:nvSpPr>
          <p:cNvPr id="17" name="圆角矩形标注 16"/>
          <p:cNvSpPr/>
          <p:nvPr/>
        </p:nvSpPr>
        <p:spPr>
          <a:xfrm>
            <a:off x="6856095" y="4359910"/>
            <a:ext cx="2831465" cy="1330325"/>
          </a:xfrm>
          <a:prstGeom prst="wedgeRoundRectCallout">
            <a:avLst>
              <a:gd name="adj1" fmla="val 39737"/>
              <a:gd name="adj2" fmla="val 75098"/>
              <a:gd name="adj3" fmla="val 16667"/>
            </a:avLst>
          </a:prstGeom>
          <a:noFill/>
          <a:ln w="28575" cmpd="sng">
            <a:solidFill>
              <a:srgbClr val="FAFAF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说明</a:t>
            </a:r>
            <a:endParaRPr lang="zh-CN" altLang="en-US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91990" y="5977255"/>
            <a:ext cx="3213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开始游戏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24" name="图片 23" descr="开始游戏-被选定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6795" y="5977255"/>
            <a:ext cx="3218815" cy="90233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ABLE_BEAUTIFY" val="smartTable{76cd86e5-240e-4e60-822a-62ae6340832d}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旺</cp:lastModifiedBy>
  <cp:revision>174</cp:revision>
  <dcterms:created xsi:type="dcterms:W3CDTF">2019-06-19T02:08:00Z</dcterms:created>
  <dcterms:modified xsi:type="dcterms:W3CDTF">2020-05-25T17:12:08Z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