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88F6-CC4A-8FE3-CB12-8F843335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C1357-8754-E507-B0ED-DA8A599F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FEBA-A3E3-B816-2E22-E4D3DBDA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ABB5-F53A-3753-7833-BBE262B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90A7-A6A4-8CCD-FEA8-1BA264C9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9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CF1-46C9-875B-6831-91BB8E38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CC4C-5C18-F86E-14B5-3FC5D20F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9A2-BBEE-1A83-5908-22411F9B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0F0A-0278-FE00-BEB6-BB82E918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239B-B18C-E8FD-D46E-3FAD369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5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4BAC-77E5-6F77-81CC-37D97CDC0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7F0C-861E-A3E5-5DC8-347384884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3A4A-4AA6-6315-AD9D-7C510553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E407-96DD-A7F7-5310-8ECFC12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BEF2-AB57-DC5D-CDD6-DFFF1781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43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43ED-7911-7F09-9711-142094A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5583-8595-199F-EF40-1784187F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14D1-A88A-D6EA-AD30-2B7434C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9C03-5B3B-01EF-017A-941706C4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96BF-74B9-82FD-4221-ABB26043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0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AC54-C072-51ED-632D-16CDD9B8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928C-DCAE-16E7-1C38-949AE328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A59D-FCB9-A09C-5630-711E1842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10D6-0CC4-CF01-AC03-C69B556D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221B-D5FC-000C-2C54-67C6F50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66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89C0-299E-1695-2DC9-5C18F2D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D477-8992-7A4A-4A78-308BC9BDB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53CE-993F-7829-2CF5-38B2B869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78D8-B655-3749-2A63-9E70925B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239D-53DF-5668-A43E-A7F91070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AC05-4A1F-D05A-8B35-D0499B31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3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2662-1BAF-811D-4F34-C2F452E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4F65-A18B-588F-EEF5-A3009E1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B160-9FCF-FFC1-DD94-C17781AB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FFA11-1812-8615-EEAA-3EC39A6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A0017-F8EE-EE8E-51E7-997BD46F6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24C27-5E1B-C659-D126-37028AE8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8CE8-B9B5-43C7-EF52-571636A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83E1F-6989-128F-F4C7-A2A0DF8D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3E4B-E834-145A-EBB8-4A4BF49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BF222-3F4B-4F4A-49D6-CE06237B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20B45-5548-8F8C-4A4F-41859501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E9DA7-4948-4778-4968-5C31151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8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4B01D-634B-894E-367E-F92DCEB4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FBDDA-2EBA-20D2-536D-DE07C6F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F79C-2A38-B91A-77C7-E49B4536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5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C1E-70EB-1304-41FD-2973E52A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14B6-99DF-19FA-E82A-43FF4642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AA7E-5462-8D06-2065-4132FBB6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5766-8E62-941A-3DB2-CEE7211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3D2C-7FEA-6F1D-12AB-19027E6F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D117-133E-1715-030E-96FCCEE0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C823-093F-DDAF-6283-F331EDD5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9E57D-DC66-24D8-2157-2D51D00C8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75BBD-3310-0EBF-8E21-3B4EF1BF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27D9A-9B8E-99A8-2CCB-CC262D9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DD83-B46C-D82F-D97F-D4D78D4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1645-9D65-3D00-A9A0-601B623B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E2F6A-6CBF-1BAB-E92D-634435BD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D9F7-797B-2302-69BD-13788FD0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01C12-8F97-34B3-E41B-1099A44E2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A0942-D00F-4402-BE73-875B920BCDDC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E950-E046-E416-E32E-DBAD1B1BF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E8D9-B7DC-84E5-BE62-81C4C1350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F1305-A060-4ED8-B147-424A703610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1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A35A-A6BF-7F63-63CF-66869378C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Cyclistic</a:t>
            </a:r>
            <a:endParaRPr lang="pl-PL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1B609-32AC-5B44-0BF5-4095D11F3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jaki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sposób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modelu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subskrypcyjnego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korzystają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rowerów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inaczej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08E7-6414-526F-067B-36D2157E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Cel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DCB8-2F45-4876-1260-4E04A0EB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Celem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klientów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firmy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Cyclistic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jest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sprawdzenie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użytkowaniu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przez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celu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identyfikacji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możliwości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zachęcenia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klientów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wyboru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subskrypcyjnego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wyznaczenia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obszaru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dalszych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badań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Dane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dotyczyły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czasu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przejazdu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godzina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rozpoczęcia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zakończenia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przejazdu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dzień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którym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rozpoczęto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zakończono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geolokalizacji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wysokość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szerokość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geograficzna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nazwa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początkowych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końcowych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używanego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pojazdu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klasyczne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subskrypcyjny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okresowy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9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9A98-7DF0-FD56-E0F2-D0932B9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Podsumowanie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wniosków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9835-804B-A7AA-D1A4-853C616D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Według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przeprowadzonej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stwierdzono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największa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ilość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przeprowadzana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jest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wzdłuż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wybrzeża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Chicago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 jest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identyczne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zidentyfikowano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pomiędzy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proporcją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miesiącach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pomiędzy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użytkownikami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Stwierdzono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jednak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największy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przypływ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następuje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sezonie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letnim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początku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jesieni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największą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ilość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odnotowano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wrześniu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Znaczącą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podziale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odnotowano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podczas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poszczególnych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tygodnia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Według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obliczeń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średniego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czasu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spędzonego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spędzają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ponad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razy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więcej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swojego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czasu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porównaniu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odnotowano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procentowym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udziale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używanych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pojazdów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jednak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zauważono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bardziej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skłonni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używania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6F96-B338-8BBA-D1F2-FD9A989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1EE4-641D-21B6-5DE3-55ABB9C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1B22-EE14-D80C-D94C-7FB18C5C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8" y="0"/>
            <a:ext cx="11934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FD11-683A-9860-D658-739D2F3F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CCA8-0A6F-1409-24B2-D510A8F4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ACB9B-B92A-6D13-1F77-0487D140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12"/>
            <a:ext cx="12192000" cy="62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37B6-D861-1C10-1826-0C459FAD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97AA-E5E0-28CA-506D-A5D310B8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9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Zauważalną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pomiędzy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jest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okres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którym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używane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jeżdżą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najwięcej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dniach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roboczych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kiedy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najwięcej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poruszają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trakcie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weekendu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czasie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wykorzystywania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pojazdu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(start - stop)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obliczono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średni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czas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użytkowania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pojazdu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wynosił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on: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00:12:47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wynosił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on: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00:25:07</a:t>
            </a:r>
            <a:endParaRPr lang="pl-PL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A8C23-4700-C8DF-BCBE-6CA6EE2D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33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801D0-99C1-F159-86E1-C35C0B86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312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9BECA-5EF4-5FA6-B54D-C22ED7E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202B-B66D-7C22-6C2B-535D5ED2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5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Udział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pojazdów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porównaniu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pomiędzy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typami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jest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identyczny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rowerów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klasycznych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Znacząca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zachodzi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pomiędzy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skuterami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elektrycznymi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podczas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tylko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1,5%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aż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3,9%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kursów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Różnica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procentowa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wypadku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wynosi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aż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260%.</a:t>
            </a:r>
          </a:p>
          <a:p>
            <a:pPr marL="0" indent="0">
              <a:buNone/>
            </a:pPr>
            <a:b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większego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udziału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możnaby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pomyśleć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pomimo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jednostkowo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więcej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osób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ze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właśnie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grupie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Według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użytkownicy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“Members”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korzystali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ze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ponad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59 000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kiedy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aż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85 000, co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znaczy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odpowiadają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za 59%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użytkowania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roku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7635-E6D2-FE29-9A06-BCA9EA90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Rekomendacje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dalsze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badania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36A7-B7E4-5585-550A-01F75587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Wedle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przeprowadzonej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trzema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rekomendacjami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kolejnych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procedur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skupienie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marketingowych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miesiącach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sierpień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wrzesień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ponieważ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rejestrowany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jest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wtedy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największy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przypływ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“Casuals”,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opracowanie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biznesowej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polegającej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promocji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krótszych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osoby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korzystające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subskrypcji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wykonują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krótsze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trasy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jednak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one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wykonywane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częściej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alternatywa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miejskich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środków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transportu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Konwersja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“Casuals”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powinna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zostać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rozpoczęta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od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pokazania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długoterminowej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wartości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ekonomicznej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ekologicznej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zdrowotnej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</a:t>
            </a:r>
          </a:p>
          <a:p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wprowadzenie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dodatkowych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korzyści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wykorzystywania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elektrycznych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zwiększenie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ich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floty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zwiększenie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skuterów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może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wpłynąć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rozkład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klientów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czym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potrzebna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będzie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zachęcenia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konwersji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promocja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alokacja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rozwój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infrastruktury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>
              <a:buFontTx/>
              <a:buChar char="-"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-"/>
            </a:pP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Dalsze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związane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badaniami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powinny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obejmować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ankietyzację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“Casuals” w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celu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określenia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rozwoju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oferty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Zaleca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również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przypisanie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klientom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odpowiedniego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dodatkowe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metadane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ID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przejazdu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pozwoli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anonimową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identyfikację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nawyków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Obecne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wspierają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jedynie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przeprowadzanie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analizy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zagregowanych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wartości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dlatego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zaleca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się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przeprowadzenie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kolejnych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badań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poziomie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użytkowników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5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643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Cyclistic</vt:lpstr>
      <vt:lpstr>Cel analizy</vt:lpstr>
      <vt:lpstr>Podsumowanie wniosków z analizy</vt:lpstr>
      <vt:lpstr>PowerPoint Presentation</vt:lpstr>
      <vt:lpstr>PowerPoint Presentation</vt:lpstr>
      <vt:lpstr>PowerPoint Presentation</vt:lpstr>
      <vt:lpstr>PowerPoint Presentation</vt:lpstr>
      <vt:lpstr>Rekomendacje i dalsze badania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Wiktor Kossakowski</dc:creator>
  <cp:lastModifiedBy>Wiktor Kossakowski</cp:lastModifiedBy>
  <cp:revision>4</cp:revision>
  <dcterms:created xsi:type="dcterms:W3CDTF">2025-02-08T19:33:31Z</dcterms:created>
  <dcterms:modified xsi:type="dcterms:W3CDTF">2025-02-16T19:35:08Z</dcterms:modified>
</cp:coreProperties>
</file>