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>
        <p:scale>
          <a:sx n="79" d="100"/>
          <a:sy n="79" d="100"/>
        </p:scale>
        <p:origin x="13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5094-FA37-8946-A549-FF98256AA27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E77DE-4CC0-CB4B-B9B3-6E14EC82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E77DE-4CC0-CB4B-B9B3-6E14EC822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4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2B3D-303B-1645-B158-27F062A1318E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0223-FE9C-914F-850A-CF6A3828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96441" y="1230815"/>
            <a:ext cx="3326610" cy="1586198"/>
            <a:chOff x="1773381" y="1108364"/>
            <a:chExt cx="3269673" cy="1559049"/>
          </a:xfrm>
        </p:grpSpPr>
        <p:sp>
          <p:nvSpPr>
            <p:cNvPr id="4" name="Rectangle 3"/>
            <p:cNvSpPr/>
            <p:nvPr/>
          </p:nvSpPr>
          <p:spPr>
            <a:xfrm>
              <a:off x="1773381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850" y="1259276"/>
              <a:ext cx="1416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RedditPostMiner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13625" y="1576387"/>
              <a:ext cx="27891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Mines a particular </a:t>
              </a:r>
              <a:r>
                <a:rPr lang="en-US" sz="1200" dirty="0" err="1" smtClean="0"/>
                <a:t>Subreddit</a:t>
              </a:r>
              <a:r>
                <a:rPr lang="en-US" sz="1200" dirty="0" smtClean="0"/>
                <a:t> </a:t>
              </a:r>
              <a:r>
                <a:rPr lang="en-US" sz="1200" dirty="0" smtClean="0">
                  <a:solidFill>
                    <a:srgbClr val="FF0000"/>
                  </a:solidFill>
                </a:rPr>
                <a:t>S</a:t>
              </a:r>
              <a:r>
                <a:rPr lang="en-US" sz="1200" dirty="0" smtClean="0"/>
                <a:t> for new posts with age &lt; M every </a:t>
              </a:r>
              <a:r>
                <a:rPr lang="en-US" sz="1200" dirty="0" smtClean="0">
                  <a:solidFill>
                    <a:srgbClr val="FF0000"/>
                  </a:solidFill>
                </a:rPr>
                <a:t>M</a:t>
              </a:r>
              <a:r>
                <a:rPr lang="en-US" sz="1200" dirty="0" smtClean="0"/>
                <a:t> minutes. Outputs the text </a:t>
              </a:r>
              <a:r>
                <a:rPr lang="en-US" sz="1200" dirty="0" smtClean="0">
                  <a:solidFill>
                    <a:srgbClr val="00B050"/>
                  </a:solidFill>
                </a:rPr>
                <a:t>T</a:t>
              </a:r>
              <a:r>
                <a:rPr lang="en-US" sz="1200" dirty="0" smtClean="0"/>
                <a:t> of a post, the name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 of a post, the URL </a:t>
              </a:r>
              <a:r>
                <a:rPr lang="en-US" sz="1200" dirty="0" smtClean="0">
                  <a:solidFill>
                    <a:srgbClr val="00B050"/>
                  </a:solidFill>
                </a:rPr>
                <a:t>U </a:t>
              </a:r>
              <a:r>
                <a:rPr lang="en-US" sz="1200" dirty="0" smtClean="0"/>
                <a:t>of the post, and the </a:t>
              </a:r>
              <a:r>
                <a:rPr lang="en-US" sz="1200" dirty="0" smtClean="0">
                  <a:solidFill>
                    <a:srgbClr val="00B050"/>
                  </a:solidFill>
                </a:rPr>
                <a:t>K</a:t>
              </a:r>
              <a:r>
                <a:rPr lang="en-US" sz="1200" dirty="0" smtClean="0"/>
                <a:t> karma of OP.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67725" y="1230815"/>
            <a:ext cx="3326610" cy="1586198"/>
            <a:chOff x="1773382" y="1108364"/>
            <a:chExt cx="3269673" cy="1559049"/>
          </a:xfrm>
        </p:grpSpPr>
        <p:sp>
          <p:nvSpPr>
            <p:cNvPr id="10" name="Rectangle 9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25977" y="1308291"/>
              <a:ext cx="2120208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RedditPostRankDiscoverer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13625" y="1576387"/>
              <a:ext cx="2789184" cy="635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a particular Reddit post with URL </a:t>
              </a:r>
              <a:r>
                <a:rPr lang="en-US" sz="1200" dirty="0" smtClean="0">
                  <a:solidFill>
                    <a:srgbClr val="FF0000"/>
                  </a:solidFill>
                </a:rPr>
                <a:t>U</a:t>
              </a:r>
              <a:r>
                <a:rPr lang="en-US" sz="1200" dirty="0" smtClean="0"/>
                <a:t>, and returns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, the rank of the post in the </a:t>
              </a:r>
              <a:r>
                <a:rPr lang="en-US" sz="1200" dirty="0" err="1" smtClean="0"/>
                <a:t>Subreddit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7188" y="3293186"/>
            <a:ext cx="11827492" cy="1019826"/>
            <a:chOff x="1773382" y="1108364"/>
            <a:chExt cx="3366547" cy="1620036"/>
          </a:xfrm>
        </p:grpSpPr>
        <p:sp>
          <p:nvSpPr>
            <p:cNvPr id="15" name="Rectangle 1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29298" y="1273747"/>
              <a:ext cx="945949" cy="48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RedditPostPopularityPredictorControlUnit</a:t>
              </a:r>
              <a:endParaRPr 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93153" y="1701676"/>
              <a:ext cx="3346776" cy="102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Handles execution of the system. Determines where to route information.  Commands what module to run and when, along with necessary callbacks. Starts all other python modules. Reads a central configuration file and passes parameters to modules. </a:t>
              </a:r>
              <a:r>
                <a:rPr lang="en-US" sz="1200" dirty="0" err="1" smtClean="0"/>
                <a:t>Config</a:t>
              </a:r>
              <a:r>
                <a:rPr lang="en-US" sz="1200" dirty="0" smtClean="0"/>
                <a:t> file includes ports to connect to for each module, how long to wait before mining </a:t>
              </a:r>
              <a:r>
                <a:rPr lang="en-US" sz="1200" dirty="0"/>
                <a:t>R</a:t>
              </a:r>
              <a:r>
                <a:rPr lang="en-US" sz="1200" dirty="0" smtClean="0"/>
                <a:t>eddit, how long to wait before checking post rank, neural network parameters, </a:t>
              </a:r>
              <a:r>
                <a:rPr lang="en-US" sz="1200" dirty="0" err="1"/>
                <a:t>S</a:t>
              </a:r>
              <a:r>
                <a:rPr lang="en-US" sz="1200" dirty="0" err="1" smtClean="0"/>
                <a:t>ubreddit</a:t>
              </a:r>
              <a:r>
                <a:rPr lang="en-US" sz="1200" dirty="0" smtClean="0"/>
                <a:t> to mine, database credentials, time since last mine, time since last post rank check. Does logging.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43901" y="-770462"/>
            <a:ext cx="2085537" cy="1492909"/>
            <a:chOff x="1773382" y="1108364"/>
            <a:chExt cx="3269673" cy="1559049"/>
          </a:xfrm>
        </p:grpSpPr>
        <p:sp>
          <p:nvSpPr>
            <p:cNvPr id="19" name="Rectangle 18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8476" y="1293097"/>
              <a:ext cx="1089880" cy="321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</a:t>
              </a:r>
              <a:endParaRPr lang="en-US" sz="1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8825" y="1568429"/>
              <a:ext cx="2789185" cy="86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Retrieve information from </a:t>
              </a:r>
              <a:r>
                <a:rPr lang="en-US" sz="1200" dirty="0" err="1" smtClean="0"/>
                <a:t>reddit.com</a:t>
              </a:r>
              <a:r>
                <a:rPr lang="en-US" sz="1200" dirty="0" smtClean="0"/>
                <a:t> by using their API, or by fetching HTML directly.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216110" y="4929936"/>
            <a:ext cx="3326610" cy="1586198"/>
            <a:chOff x="1773382" y="1108364"/>
            <a:chExt cx="3269673" cy="1559049"/>
          </a:xfrm>
        </p:grpSpPr>
        <p:sp>
          <p:nvSpPr>
            <p:cNvPr id="24" name="Rectangle 23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99851" y="1285614"/>
              <a:ext cx="1403893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FeatureExtractor</a:t>
              </a:r>
              <a:endParaRPr 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13625" y="1576387"/>
              <a:ext cx="2789184" cy="99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text</a:t>
              </a:r>
              <a:r>
                <a:rPr lang="en-US" sz="1200" dirty="0" smtClean="0">
                  <a:solidFill>
                    <a:srgbClr val="FF0000"/>
                  </a:solidFill>
                </a:rPr>
                <a:t> T </a:t>
              </a:r>
              <a:r>
                <a:rPr lang="en-US" sz="1200" dirty="0" smtClean="0"/>
                <a:t>of a post, the name </a:t>
              </a:r>
              <a:r>
                <a:rPr lang="en-US" sz="1200" dirty="0" smtClean="0">
                  <a:solidFill>
                    <a:srgbClr val="FF0000"/>
                  </a:solidFill>
                </a:rPr>
                <a:t>N</a:t>
              </a:r>
              <a:r>
                <a:rPr lang="en-US" sz="1200" dirty="0" smtClean="0"/>
                <a:t> of a post, and the </a:t>
              </a:r>
              <a:r>
                <a:rPr lang="en-US" sz="1200" dirty="0" smtClean="0">
                  <a:solidFill>
                    <a:srgbClr val="FF0000"/>
                  </a:solidFill>
                </a:rPr>
                <a:t>K</a:t>
              </a:r>
              <a:r>
                <a:rPr lang="en-US" sz="1200" dirty="0" smtClean="0"/>
                <a:t> karma of OP. Extract a vector of features </a:t>
              </a:r>
              <a:r>
                <a:rPr lang="en-US" sz="1200" dirty="0" smtClean="0">
                  <a:solidFill>
                    <a:srgbClr val="00B050"/>
                  </a:solidFill>
                </a:rPr>
                <a:t>F</a:t>
              </a:r>
              <a:r>
                <a:rPr lang="en-US" sz="1200" dirty="0" smtClean="0"/>
                <a:t> as input for the neural network.</a:t>
              </a:r>
            </a:p>
            <a:p>
              <a:endParaRPr lang="en-US" sz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8199" y="4924058"/>
            <a:ext cx="3326610" cy="1676502"/>
            <a:chOff x="1773382" y="1108364"/>
            <a:chExt cx="3269673" cy="1647807"/>
          </a:xfrm>
        </p:grpSpPr>
        <p:sp>
          <p:nvSpPr>
            <p:cNvPr id="32" name="Rectangle 31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4136" y="1289307"/>
              <a:ext cx="1308162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/>
                <a:t>NeuralNetwork</a:t>
              </a:r>
              <a:endParaRPr 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3625" y="1576387"/>
              <a:ext cx="2789184" cy="1179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Receives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, a vector of features as input to the neural network. It predicts category/rank </a:t>
              </a:r>
              <a:r>
                <a:rPr lang="en-US" sz="1200" dirty="0" smtClean="0">
                  <a:solidFill>
                    <a:srgbClr val="00B050"/>
                  </a:solidFill>
                </a:rPr>
                <a:t>N</a:t>
              </a:r>
              <a:r>
                <a:rPr lang="en-US" sz="1200" dirty="0" smtClean="0"/>
                <a:t> of the post from the features. Alternatively, it can receive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 and the correct output </a:t>
              </a:r>
              <a:r>
                <a:rPr lang="en-US" sz="1200" dirty="0" smtClean="0">
                  <a:solidFill>
                    <a:srgbClr val="FF0000"/>
                  </a:solidFill>
                </a:rPr>
                <a:t>C</a:t>
              </a:r>
              <a:r>
                <a:rPr lang="en-US" sz="1200" dirty="0" smtClean="0"/>
                <a:t>, for training.</a:t>
              </a:r>
            </a:p>
            <a:p>
              <a:endParaRPr lang="en-US" sz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4938" y="4738314"/>
            <a:ext cx="3364282" cy="2045833"/>
            <a:chOff x="1773382" y="1108364"/>
            <a:chExt cx="3306700" cy="2010815"/>
          </a:xfrm>
        </p:grpSpPr>
        <p:sp>
          <p:nvSpPr>
            <p:cNvPr id="36" name="Rectangle 35"/>
            <p:cNvSpPr/>
            <p:nvPr/>
          </p:nvSpPr>
          <p:spPr>
            <a:xfrm>
              <a:off x="1773382" y="1108364"/>
              <a:ext cx="3306700" cy="1900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10001" y="1290929"/>
              <a:ext cx="2233460" cy="302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TrainingArchive</a:t>
              </a:r>
              <a:r>
                <a:rPr lang="en-US" sz="1400" b="1" dirty="0" smtClean="0"/>
                <a:t> (MySQL DB)</a:t>
              </a:r>
              <a:endParaRPr 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13625" y="1576387"/>
              <a:ext cx="2789184" cy="1542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Stores a post with URL </a:t>
              </a:r>
              <a:r>
                <a:rPr lang="en-US" sz="1200" dirty="0" smtClean="0">
                  <a:solidFill>
                    <a:srgbClr val="FF0000"/>
                  </a:solidFill>
                </a:rPr>
                <a:t>U</a:t>
              </a:r>
              <a:r>
                <a:rPr lang="en-US" sz="1200" dirty="0" smtClean="0"/>
                <a:t>, features </a:t>
              </a:r>
              <a:r>
                <a:rPr lang="en-US" sz="1200" dirty="0" smtClean="0">
                  <a:solidFill>
                    <a:srgbClr val="FF0000"/>
                  </a:solidFill>
                </a:rPr>
                <a:t>F</a:t>
              </a:r>
              <a:r>
                <a:rPr lang="en-US" sz="1200" dirty="0" smtClean="0"/>
                <a:t>, prediction </a:t>
              </a:r>
              <a:r>
                <a:rPr lang="en-US" sz="1200" dirty="0" smtClean="0">
                  <a:solidFill>
                    <a:srgbClr val="FF0000"/>
                  </a:solidFill>
                </a:rPr>
                <a:t>P</a:t>
              </a:r>
              <a:r>
                <a:rPr lang="en-US" sz="1200" dirty="0" smtClean="0"/>
                <a:t>, with a timestamp T and an UUID.  At request, it delivers </a:t>
              </a:r>
              <a:r>
                <a:rPr lang="en-US" sz="1200" dirty="0" smtClean="0">
                  <a:solidFill>
                    <a:srgbClr val="00B050"/>
                  </a:solidFill>
                </a:rPr>
                <a:t>U</a:t>
              </a:r>
              <a:r>
                <a:rPr lang="en-US" sz="1200" dirty="0" smtClean="0"/>
                <a:t>, </a:t>
              </a:r>
              <a:r>
                <a:rPr lang="en-US" sz="1200" dirty="0" smtClean="0">
                  <a:solidFill>
                    <a:srgbClr val="00B050"/>
                  </a:solidFill>
                </a:rPr>
                <a:t>UUID, </a:t>
              </a:r>
              <a:r>
                <a:rPr lang="en-US" sz="1200" dirty="0" smtClean="0"/>
                <a:t>according to </a:t>
              </a:r>
              <a:r>
                <a:rPr lang="en-US" sz="1200" dirty="0" smtClean="0">
                  <a:solidFill>
                    <a:srgbClr val="FF0000"/>
                  </a:solidFill>
                </a:rPr>
                <a:t>T</a:t>
              </a:r>
              <a:r>
                <a:rPr lang="en-US" sz="1200" dirty="0" smtClean="0"/>
                <a:t>. After receiving actual rank </a:t>
              </a:r>
              <a:r>
                <a:rPr lang="en-US" sz="1200" dirty="0" smtClean="0">
                  <a:solidFill>
                    <a:srgbClr val="FF0000"/>
                  </a:solidFill>
                </a:rPr>
                <a:t>R </a:t>
              </a:r>
              <a:r>
                <a:rPr lang="en-US" sz="1200" dirty="0" smtClean="0"/>
                <a:t>for UUID, it moves the record into another table, but with another UUID, timestamp, R, and a correctness Boolean.</a:t>
              </a:r>
            </a:p>
            <a:p>
              <a:endParaRPr lang="en-US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365" y="972848"/>
            <a:ext cx="10397745" cy="2061815"/>
            <a:chOff x="0" y="4500563"/>
            <a:chExt cx="4243388" cy="2871874"/>
          </a:xfrm>
        </p:grpSpPr>
        <p:sp>
          <p:nvSpPr>
            <p:cNvPr id="39" name="Rectangle 3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414" y="6857999"/>
              <a:ext cx="478662" cy="514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Web Layer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82576" y="4500563"/>
            <a:ext cx="7561762" cy="2771775"/>
            <a:chOff x="0" y="4500563"/>
            <a:chExt cx="4243388" cy="2771775"/>
          </a:xfrm>
        </p:grpSpPr>
        <p:sp>
          <p:nvSpPr>
            <p:cNvPr id="43" name="Rectangle 42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414" y="6858000"/>
              <a:ext cx="8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Learning Layer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4500563"/>
            <a:ext cx="4243388" cy="2771775"/>
            <a:chOff x="0" y="4500563"/>
            <a:chExt cx="4243388" cy="2771775"/>
          </a:xfrm>
        </p:grpSpPr>
        <p:sp>
          <p:nvSpPr>
            <p:cNvPr id="46" name="Rectangle 45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14" y="6858000"/>
              <a:ext cx="117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Data Layer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1185863" y="3220237"/>
            <a:ext cx="13587413" cy="1212496"/>
            <a:chOff x="0" y="4500563"/>
            <a:chExt cx="4243388" cy="2936126"/>
          </a:xfrm>
        </p:grpSpPr>
        <p:sp>
          <p:nvSpPr>
            <p:cNvPr id="49" name="Rectangle 4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186" y="6542331"/>
              <a:ext cx="447196" cy="894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Control Layer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41406" y="-1081773"/>
            <a:ext cx="6180511" cy="1969019"/>
            <a:chOff x="0" y="4500563"/>
            <a:chExt cx="4243388" cy="2901718"/>
          </a:xfrm>
        </p:grpSpPr>
        <p:sp>
          <p:nvSpPr>
            <p:cNvPr id="59" name="Rectangle 58"/>
            <p:cNvSpPr/>
            <p:nvPr/>
          </p:nvSpPr>
          <p:spPr>
            <a:xfrm>
              <a:off x="0" y="4500563"/>
              <a:ext cx="4243388" cy="277177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414" y="6858001"/>
              <a:ext cx="1197505" cy="544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External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39043" y="-792243"/>
            <a:ext cx="2085537" cy="1492909"/>
            <a:chOff x="1773382" y="1108364"/>
            <a:chExt cx="3269673" cy="1559049"/>
          </a:xfrm>
        </p:grpSpPr>
        <p:sp>
          <p:nvSpPr>
            <p:cNvPr id="69" name="Rectangle 68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90784" y="1310826"/>
              <a:ext cx="1634867" cy="321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TextMining</a:t>
              </a:r>
              <a:endParaRPr lang="en-US" sz="14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78825" y="1568429"/>
              <a:ext cx="2789185" cy="48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Tool to mine features </a:t>
              </a:r>
              <a:r>
                <a:rPr lang="en-US" sz="1200" dirty="0" smtClean="0">
                  <a:solidFill>
                    <a:srgbClr val="00B050"/>
                  </a:solidFill>
                </a:rPr>
                <a:t>F</a:t>
              </a:r>
              <a:r>
                <a:rPr lang="en-US" sz="1200" dirty="0" smtClean="0"/>
                <a:t> from text </a:t>
              </a:r>
              <a:r>
                <a:rPr lang="en-US" sz="1200" dirty="0" smtClean="0">
                  <a:solidFill>
                    <a:srgbClr val="FF0000"/>
                  </a:solidFill>
                </a:rPr>
                <a:t>T</a:t>
              </a:r>
              <a:r>
                <a:rPr lang="en-US" sz="1200" dirty="0" smtClean="0"/>
                <a:t>, name </a:t>
              </a:r>
              <a:r>
                <a:rPr lang="en-US" sz="1200" dirty="0" smtClean="0">
                  <a:solidFill>
                    <a:srgbClr val="FF0000"/>
                  </a:solidFill>
                </a:rPr>
                <a:t>N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48341" y="141422"/>
            <a:ext cx="2930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– Input to module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– Output from module</a:t>
            </a:r>
          </a:p>
        </p:txBody>
      </p:sp>
    </p:spTree>
    <p:extLst>
      <p:ext uri="{BB962C8B-B14F-4D97-AF65-F5344CB8AC3E}">
        <p14:creationId xmlns:p14="http://schemas.microsoft.com/office/powerpoint/2010/main" val="115154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3349" y="3329402"/>
            <a:ext cx="11487149" cy="981434"/>
            <a:chOff x="1773382" y="1108364"/>
            <a:chExt cx="3269673" cy="1559049"/>
          </a:xfrm>
        </p:grpSpPr>
        <p:sp>
          <p:nvSpPr>
            <p:cNvPr id="13" name="Rectangle 12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4154" y="1643429"/>
              <a:ext cx="945949" cy="488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/>
                <a:t>RedditPostPopularityPredictorControlUnit</a:t>
              </a:r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98759" y="4931203"/>
            <a:ext cx="2596347" cy="1068060"/>
            <a:chOff x="1773382" y="1108364"/>
            <a:chExt cx="3456053" cy="1559049"/>
          </a:xfrm>
        </p:grpSpPr>
        <p:sp>
          <p:nvSpPr>
            <p:cNvPr id="25" name="Rectangle 2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74095" y="1675966"/>
              <a:ext cx="2755340" cy="71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NeuralNetwork</a:t>
              </a:r>
              <a:endParaRPr lang="en-US" sz="1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98371" y="4931203"/>
            <a:ext cx="2596347" cy="1068060"/>
            <a:chOff x="1773382" y="1108364"/>
            <a:chExt cx="3456053" cy="1559049"/>
          </a:xfrm>
        </p:grpSpPr>
        <p:sp>
          <p:nvSpPr>
            <p:cNvPr id="48" name="Rectangle 47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74095" y="1702143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TrainingArchive</a:t>
              </a:r>
              <a:endParaRPr lang="en-US" sz="14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4317" y="1345627"/>
            <a:ext cx="2456330" cy="1068060"/>
            <a:chOff x="1773382" y="1108364"/>
            <a:chExt cx="3269673" cy="1559049"/>
          </a:xfrm>
        </p:grpSpPr>
        <p:sp>
          <p:nvSpPr>
            <p:cNvPr id="55" name="Rectangle 54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98324" y="1689433"/>
              <a:ext cx="2921344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RedditPostRankDiscoverer</a:t>
              </a:r>
              <a:endParaRPr lang="en-US" sz="1400" b="1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955432" y="4931203"/>
            <a:ext cx="2598216" cy="1068060"/>
            <a:chOff x="2216928" y="1145077"/>
            <a:chExt cx="3458541" cy="1559049"/>
          </a:xfrm>
        </p:grpSpPr>
        <p:sp>
          <p:nvSpPr>
            <p:cNvPr id="58" name="Rectangle 57"/>
            <p:cNvSpPr/>
            <p:nvPr/>
          </p:nvSpPr>
          <p:spPr>
            <a:xfrm>
              <a:off x="2216928" y="1145077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0131" y="1712679"/>
              <a:ext cx="2755338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FeatureExtractor</a:t>
              </a:r>
              <a:endParaRPr lang="en-US" sz="14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955432" y="1480022"/>
            <a:ext cx="2598218" cy="1068060"/>
            <a:chOff x="1773382" y="1108364"/>
            <a:chExt cx="3458543" cy="1559049"/>
          </a:xfrm>
        </p:grpSpPr>
        <p:sp>
          <p:nvSpPr>
            <p:cNvPr id="61" name="Rectangle 60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76585" y="1663256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RedditPostMiner</a:t>
              </a:r>
              <a:endParaRPr lang="en-US" sz="1400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2817819" y="4931203"/>
            <a:ext cx="2791770" cy="1068060"/>
            <a:chOff x="1773382" y="1108364"/>
            <a:chExt cx="3716185" cy="1559049"/>
          </a:xfrm>
        </p:grpSpPr>
        <p:sp>
          <p:nvSpPr>
            <p:cNvPr id="64" name="Rectangle 63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34227" y="1663275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TextMining</a:t>
              </a:r>
              <a:endParaRPr lang="en-US" sz="1400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98759" y="1345627"/>
            <a:ext cx="2959848" cy="1068060"/>
            <a:chOff x="1773382" y="1108364"/>
            <a:chExt cx="3939917" cy="1559049"/>
          </a:xfrm>
        </p:grpSpPr>
        <p:sp>
          <p:nvSpPr>
            <p:cNvPr id="70" name="Rectangle 69"/>
            <p:cNvSpPr/>
            <p:nvPr/>
          </p:nvSpPr>
          <p:spPr>
            <a:xfrm>
              <a:off x="1773382" y="1108364"/>
              <a:ext cx="3269673" cy="1559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57959" y="1663256"/>
              <a:ext cx="2755340" cy="44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Reddit</a:t>
              </a:r>
              <a:endParaRPr lang="en-US" sz="1400" b="1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10067035" y="2548082"/>
            <a:ext cx="0" cy="7451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325483" y="2548082"/>
            <a:ext cx="0" cy="7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8341" y="141422"/>
            <a:ext cx="3155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 – Request to module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 – Response from module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92315" y="2727134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latest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0287750" y="4324395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057466" y="4324395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33092" y="4375193"/>
            <a:ext cx="158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Extracted Features from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7006591" y="4292920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776307" y="4340218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78315" y="4310835"/>
            <a:ext cx="12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Prediction from  Features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7255089" y="1749801"/>
            <a:ext cx="1700343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222814" y="1970525"/>
            <a:ext cx="1732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65124" y="1235309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latest posts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289812" y="4322349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34160" y="4324498"/>
            <a:ext cx="124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Stores post information and prediction info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1970797" y="4285966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40513" y="4317498"/>
            <a:ext cx="0" cy="60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00812" y="4318262"/>
            <a:ext cx="15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post URL and UUID within a certain time frame. 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1911920" y="2435520"/>
            <a:ext cx="0" cy="893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681636" y="2467052"/>
            <a:ext cx="0" cy="862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8442" y="2705714"/>
            <a:ext cx="155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Request for Post Rank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>
            <a:off x="3277454" y="1806754"/>
            <a:ext cx="1521305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245178" y="2027478"/>
            <a:ext cx="1553581" cy="6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615650" y="1305227"/>
            <a:ext cx="92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Post Rank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180755" y="4308840"/>
            <a:ext cx="0" cy="6269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387191" y="4326544"/>
            <a:ext cx="110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Stores Hypothesis Results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90621" y="4286094"/>
            <a:ext cx="0" cy="634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260337" y="4286094"/>
            <a:ext cx="0" cy="6408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950363" y="4368424"/>
            <a:ext cx="152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Trains NN using  Hypothesis Results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11432637" y="5372879"/>
            <a:ext cx="13530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1431893" y="5593602"/>
            <a:ext cx="138592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1492889" y="4894795"/>
            <a:ext cx="13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Request for topics from posts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0518679" y="2796244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0518679" y="4507753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1058" y="4754875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090681" y="4500214"/>
            <a:ext cx="299544" cy="29954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-79888" y="4456253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-67966" y="2748455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703251" y="4460181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4" name="Oval 173"/>
          <p:cNvSpPr/>
          <p:nvPr/>
        </p:nvSpPr>
        <p:spPr>
          <a:xfrm>
            <a:off x="3610440" y="5004634"/>
            <a:ext cx="299544" cy="29954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6" name="Oval 175"/>
          <p:cNvSpPr/>
          <p:nvPr/>
        </p:nvSpPr>
        <p:spPr>
          <a:xfrm>
            <a:off x="3722424" y="186412"/>
            <a:ext cx="299544" cy="29954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4077603" y="109554"/>
            <a:ext cx="81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Separate thread on the control unit. Some operations depend on each other; some don’t. Computations are grouped into threads by their mutual dependency.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430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461</Words>
  <Application>Microsoft Macintosh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Qian</dc:creator>
  <cp:lastModifiedBy>David Qian</cp:lastModifiedBy>
  <cp:revision>27</cp:revision>
  <dcterms:created xsi:type="dcterms:W3CDTF">2016-05-11T21:21:31Z</dcterms:created>
  <dcterms:modified xsi:type="dcterms:W3CDTF">2016-05-13T00:47:06Z</dcterms:modified>
</cp:coreProperties>
</file>