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4"/>
  </p:normalViewPr>
  <p:slideViewPr>
    <p:cSldViewPr snapToGrid="0">
      <p:cViewPr varScale="1">
        <p:scale>
          <a:sx n="70" d="100"/>
          <a:sy n="7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DE0-4E3D-5E34-EB2E-6B60DA69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4C464-F0BC-9C03-AFCF-01D9AD27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C28D-F730-FAE3-68A7-E9F5880B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1343-530F-5EE4-ED5A-F6C84494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D312-E92A-ACB8-7E71-C462BD40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3DE-1072-150D-D4F3-A137E36E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34465-DC7C-6778-173D-FE2BD615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898A-BB3A-308F-7D72-698DEDA6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994B-E7CB-42B7-317D-86872E29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0842C-F211-42E2-339B-CBD80C5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A47E1-20F1-00B4-3AEC-767A2FA30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07756-F8B0-D276-6517-7C02E361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57F8-C1F7-3A9D-7A0E-88246E5F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4D36-0A47-B1C3-1592-713E0B95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AD2B-BB92-23EA-A983-7FA9920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D6D1-5570-01C5-BC66-540743BB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3939-7F5D-0536-9504-FDA7E057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0BBE-1E64-8A4D-6FD7-8667AFD2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C10A-1B71-FC98-9668-EF00CBA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C9E3-255A-3A82-D9BA-4DD61586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B783-AD3B-3346-2899-569DE81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BFFD-06D3-A087-E808-BDCF4112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DCB5-3965-235C-2978-159A5C32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93B7-14BE-B5EF-BAAE-EB83F96C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BD50-829F-1E90-3AB7-1393288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78D3-447D-5496-5C81-F2AE56E4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CF4E-F403-549C-267A-47916BF7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85232-F32F-301E-46F9-F72CA854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B21A-E57E-A2F4-7C1D-C0602804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F38B-2177-E7D8-F077-7D4C8EF8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F01B-98D2-F840-3B79-A4D9B93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2B89-A6B6-0665-D4D7-8E0B16D2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CB84-0D41-17EF-8812-EE3439DB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FECF2-7CB0-1FD0-8F76-20FCF59B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62847-61FB-63E3-F585-0D6AFB8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581CF-7ED8-26AD-20A6-9595C83C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4352C-E049-3F7F-1110-94E0F759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D6820-553D-DACE-77BF-FC29386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93A68-039E-4A13-3BF8-544CD9F0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873B-A7A3-B591-CA5A-A4DC0775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22B9B-C0E3-EA8D-6F34-470C1B60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26D8-D57C-D92B-9E70-76D22CB5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CC4E-1C50-01A4-0B79-E4A98F84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2555D-DEC7-0C62-E3C0-421EBD5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4C116-2639-D7AD-5500-8FFA5EE0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F033-7CB8-7DA5-D449-0B91EC15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74D-98D5-FF37-C127-E0E27136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F504-1251-0F82-6F73-3CDBB7EF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06E4-AB6E-3CFA-20ED-317552F6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C83C-2C21-9E42-896E-396C116D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19B9-57AD-2D1D-ADAA-C852ECB8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1CDF-775F-2ADA-05CF-562CD9F1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DA85-7264-870A-9217-61E8A73F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52C25-6B99-305A-EC54-4ACE916AB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B0EFE-637B-6C1D-7111-AD8F29F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97C5A-B846-2B03-4273-58F921BF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4378-DD6C-D8C3-1F35-291DB5D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0E5F-196F-55EA-F38C-E00D177F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E2677-8811-EDE3-7B77-67CBE8A2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079E-AB6D-9E7F-0CC3-C1BC3FFD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9F62-A824-0F66-3296-83140995A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8031-9EB6-8149-BC3B-41EDCC397459}" type="datetimeFigureOut"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4F9A-9CA9-530F-E046-968A2FDCF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75F3-F1E9-BFDA-12C9-968A704F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E19B-13B3-7646-BB27-0F6DA9E5CB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88579-FD46-0D64-0C51-418C3324003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055" b="3258"/>
          <a:stretch/>
        </p:blipFill>
        <p:spPr>
          <a:xfrm>
            <a:off x="882238" y="695092"/>
            <a:ext cx="3600000" cy="3600000"/>
          </a:xfrm>
          <a:prstGeom prst="roundRect">
            <a:avLst>
              <a:gd name="adj" fmla="val 20475"/>
            </a:avLst>
          </a:prstGeom>
        </p:spPr>
      </p:pic>
    </p:spTree>
    <p:extLst>
      <p:ext uri="{BB962C8B-B14F-4D97-AF65-F5344CB8AC3E}">
        <p14:creationId xmlns:p14="http://schemas.microsoft.com/office/powerpoint/2010/main" val="38506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吴 坤桓</dc:creator>
  <cp:keywords/>
  <dc:description/>
  <cp:lastModifiedBy>吴 坤桓</cp:lastModifiedBy>
  <cp:revision>1</cp:revision>
  <dcterms:created xsi:type="dcterms:W3CDTF">2024-01-30T13:35:26Z</dcterms:created>
  <dcterms:modified xsi:type="dcterms:W3CDTF">2024-01-30T13:35:40Z</dcterms:modified>
  <cp:category/>
</cp:coreProperties>
</file>