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maticSC-regular.fntdata"/><Relationship Id="rId14" Type="http://schemas.openxmlformats.org/officeDocument/2006/relationships/slide" Target="slides/slide10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Układ niestandardowy 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z="10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589350" y="2642400"/>
            <a:ext cx="6883800" cy="550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2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2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2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2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2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2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2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2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Układ niestandardowy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jpg"/><Relationship Id="rId4" Type="http://schemas.openxmlformats.org/officeDocument/2006/relationships/image" Target="../media/image08.jpg"/><Relationship Id="rId5" Type="http://schemas.openxmlformats.org/officeDocument/2006/relationships/image" Target="../media/image11.jpg"/><Relationship Id="rId6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Relationship Id="rId4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Relationship Id="rId4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Relationship Id="rId4" Type="http://schemas.openxmlformats.org/officeDocument/2006/relationships/image" Target="../media/image0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jpg"/><Relationship Id="rId4" Type="http://schemas.openxmlformats.org/officeDocument/2006/relationships/image" Target="../media/image0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subTitle"/>
          </p:nvPr>
        </p:nvSpPr>
        <p:spPr>
          <a:xfrm>
            <a:off x="589350" y="2642400"/>
            <a:ext cx="6883800" cy="5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Aplikacja na platformę Android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Maciej Nowak &amp; Arkadiusz Wieczorek</a:t>
            </a:r>
          </a:p>
        </p:txBody>
      </p:sp>
      <p:sp>
        <p:nvSpPr>
          <p:cNvPr id="69" name="Shape 69"/>
          <p:cNvSpPr txBox="1"/>
          <p:nvPr>
            <p:ph type="ctrTitle"/>
          </p:nvPr>
        </p:nvSpPr>
        <p:spPr>
          <a:xfrm>
            <a:off x="589350" y="843375"/>
            <a:ext cx="6883800" cy="165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Rozpoznawanie europejskich tablic rejestracyjnych</a:t>
            </a:r>
          </a:p>
        </p:txBody>
      </p:sp>
      <p:sp>
        <p:nvSpPr>
          <p:cNvPr id="70" name="Shape 70"/>
          <p:cNvSpPr/>
          <p:nvPr/>
        </p:nvSpPr>
        <p:spPr>
          <a:xfrm>
            <a:off x="0" y="3692274"/>
            <a:ext cx="9144087" cy="1364606"/>
          </a:xfrm>
          <a:custGeom>
            <a:pathLst>
              <a:path extrusionOk="0" h="72779" w="472807">
                <a:moveTo>
                  <a:pt x="0" y="72779"/>
                </a:moveTo>
                <a:lnTo>
                  <a:pt x="27992" y="46314"/>
                </a:lnTo>
                <a:lnTo>
                  <a:pt x="46313" y="57511"/>
                </a:lnTo>
                <a:lnTo>
                  <a:pt x="86520" y="0"/>
                </a:lnTo>
                <a:lnTo>
                  <a:pt x="153700" y="62600"/>
                </a:lnTo>
                <a:lnTo>
                  <a:pt x="172022" y="21885"/>
                </a:lnTo>
                <a:lnTo>
                  <a:pt x="202559" y="44278"/>
                </a:lnTo>
                <a:lnTo>
                  <a:pt x="233095" y="27483"/>
                </a:lnTo>
                <a:lnTo>
                  <a:pt x="265159" y="44278"/>
                </a:lnTo>
                <a:lnTo>
                  <a:pt x="304347" y="20358"/>
                </a:lnTo>
                <a:lnTo>
                  <a:pt x="358804" y="45805"/>
                </a:lnTo>
                <a:lnTo>
                  <a:pt x="387814" y="18322"/>
                </a:lnTo>
                <a:lnTo>
                  <a:pt x="430056" y="49877"/>
                </a:lnTo>
                <a:lnTo>
                  <a:pt x="472807" y="16286"/>
                </a:lnTo>
              </a:path>
            </a:pathLst>
          </a:custGeom>
          <a:noFill/>
          <a:ln cap="flat" cmpd="sng" w="9525">
            <a:solidFill>
              <a:srgbClr val="BCBCB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Podsumowanie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W zależności od otrzymywanych efektów, zaprezentowany sposób obróbki obrazu i końcowo rozpoznanie numeru tablicy, może się rozszerzyć o dodatkowe kroki.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75" y="3560400"/>
            <a:ext cx="1981925" cy="11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562" y="3560400"/>
            <a:ext cx="1981919" cy="11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9950" y="3560400"/>
            <a:ext cx="1981932" cy="11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3113" y="3560400"/>
            <a:ext cx="1981911" cy="11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Opis Projektu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Aplikacja dedykowana na platformę Android. Będzie umożliwiała zrobienie zdjęcia (tudzież w celach prezentacyjnych wybór zdjęcia z karty pamięci), a po wyborze obrazu dokona rozpoznania numeru rejestracyjnego pojazdu.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Kroki Algorytmu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l"/>
              <a:t>OpenCV dla Android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l"/>
              <a:t>Wczytanie obrazu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l"/>
              <a:t>Konwersja do skali szarości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l"/>
              <a:t>Rozmycie Gaussa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l"/>
              <a:t>Adaptacja progu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pl"/>
              <a:t>Zewnętrzny OCR (Tesseract)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1. </a:t>
            </a:r>
            <a:r>
              <a:rPr lang="pl"/>
              <a:t>OpenCV dla Android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Należy zaimportować zależności dla OpenCV, a następnie w Aktywności projektu obsłużyć Loader dla OpenCV.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2. Wczytanie Obrazu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Po skonfigurowaniu środowiska i przygotowaniu obsługi OpenCV w Aktywności projektu, aplikacja wczytuje zdjęcie z karty pamięci lub aparatu urządzenia do obiektu typu Mat.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25" y="3276962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945" y="3119625"/>
            <a:ext cx="2559549" cy="19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3. Konwersja do skali szarosci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66850" y="172890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Wczytany obraz poddajemy w pierwszym kroku konwersji do skali szarości. Tablice rejestracyjne w Unii Europejskiej są ustandaryzowane. Wiemy zatem, że czcionka numeru jest koloru czarnego na białym tle. Konwersja do skali szarości pozwala na pozbycie się kolorów (szczególnie otoczenia) które utrudniają rozpoznawanie znaków.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600" y="3693025"/>
            <a:ext cx="2453035" cy="137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374" y="3514226"/>
            <a:ext cx="2075200" cy="15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4. Rozmycie Gaussa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Powoduje rozmycie się zdjęcia, dzięki czemu wiele mniejszych elementów zdjęcia nie jest już dłużej wyraźne, czyli raczej nie zostanie rozpoznane. Za to znaki, pomimo rozmycia powinny nadal pozostać wyraźne.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245" y="3081600"/>
            <a:ext cx="2473825" cy="185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425" y="33868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5. Adaptacja progu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Z obrazu w skali szarości uzyskujemy obraz czarno biały, z którego wyraźnie widać znaki. Obraz tylko w dwóch barwach jest łatwiejszym obiektem do dalszej ewentualnej obróbki, a także do odczytania danych przez OCR.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925" y="33360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276" y="3251350"/>
            <a:ext cx="2365324" cy="17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6. Zewnetrzny OCR (TESSERACT)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Obraz poddany ciągu konwersji, zostaje przekazany do OCR. Mając wiedzę nt oznaczeń tablic w UE możemy zawężyć rozpoznawanie tylko do cyfr i wielkich liter.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