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71531-15BF-487F-942A-EE7FDD7D2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164B1F-4DE2-4C15-8752-C93CBC5F0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E1BB03-350C-42A4-A970-775A3E1F8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71B2-DE6D-47F4-9BC6-D0E5A1969E3F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D23500-E3D6-4064-A417-DDF20A0E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6C3E3A-3085-41FD-9B78-AA3EB05BD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997D-9B59-4296-A73A-69D8459A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16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C3EC8-D443-498E-8345-C81DB01C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E87021-92B8-43CD-88C2-F75B795DF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76C153-C16B-4365-A932-1A42F931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71B2-DE6D-47F4-9BC6-D0E5A1969E3F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02D6D5-7BE7-4342-BFF2-CD1E6C7E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5DFD5B-E63D-40A8-9773-95E3390AA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997D-9B59-4296-A73A-69D8459A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45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9C01A3-F6A4-4050-BCD5-57694F261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58FC05-32C1-49CB-B67F-7B13C3D22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12B0A7-5B92-4AE9-881C-4294BF477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71B2-DE6D-47F4-9BC6-D0E5A1969E3F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C860AD-6259-446B-95D4-F795B12F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A1821-3A2C-46B9-A0B4-11C0656F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997D-9B59-4296-A73A-69D8459A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40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0A8C6-EE5D-4020-BF12-3727149A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7162B-E1C5-4C7C-94E2-2DF8ECA7A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917B2C-C2C1-4EA2-81F8-5991F7840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71B2-DE6D-47F4-9BC6-D0E5A1969E3F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AD9A9F-D1EA-467D-AA88-CCC4A603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B38D01-292B-44AB-80DA-327A201C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997D-9B59-4296-A73A-69D8459A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25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F8107-3A6F-4A58-8FAC-67B9D2AB8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D3F3BA-F8A2-4ACA-8144-32FF300D1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10737C-91B3-4C2E-A39F-B9D5B784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71B2-DE6D-47F4-9BC6-D0E5A1969E3F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F864CD-9E4E-4E2A-B20B-DC04EEB1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4569D-DA35-4741-BAA0-604CE02D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997D-9B59-4296-A73A-69D8459A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37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AFE7A-CE6A-49F2-BBAC-728CF409C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740CB4-1FD7-48FC-8A30-CC65CDF44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F2DE6E-ACC2-47AC-B11A-51A17C004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2F67F7-15A8-4731-AE95-9A2CD369B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71B2-DE6D-47F4-9BC6-D0E5A1969E3F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B0B4A8-FA8D-4049-B341-C586E5E2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072FE9-4C9E-4871-AACE-99EC147A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997D-9B59-4296-A73A-69D8459A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46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2752D-3683-4435-904E-F0870D41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C04A74-86B2-480B-8FB7-FA6FFBE31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C29450-4900-4ED3-9D23-A3B3369C7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203124-56BB-4B7F-91E3-A620D8CB6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BE772B-158A-4466-B65C-C705D3B51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D2801C-A15C-4FF6-BABE-564B9A5F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71B2-DE6D-47F4-9BC6-D0E5A1969E3F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676D34-AD71-42EE-BC4D-A1AF8194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57FC69-0BF8-41F9-9F58-6FF1F6C9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997D-9B59-4296-A73A-69D8459A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79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66E8B-9D84-47A3-932C-EA4D5DAF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BE175F-EDE7-45BA-9187-3DCC7CACA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71B2-DE6D-47F4-9BC6-D0E5A1969E3F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092F16-752C-4FF5-9A81-EDFCF26B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B02CDD-BC7C-4CC9-8ADF-B54051FE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997D-9B59-4296-A73A-69D8459A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1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744F7D-2AAE-4F09-972F-92A52F080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71B2-DE6D-47F4-9BC6-D0E5A1969E3F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84D0F7-3A00-4B34-9AF6-6347A6E03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4ADBC2-2326-4C08-9344-D1A149FE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997D-9B59-4296-A73A-69D8459A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5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FEE78-7A84-41C5-AC5D-C2D5E6A5E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DE77D-D897-461F-AEDE-44CF937FC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071124-8918-435A-8FF9-01F770F5F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2F5BC5-7ACF-4C8B-9D68-5FE2058F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71B2-DE6D-47F4-9BC6-D0E5A1969E3F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C14893-DD68-4A25-B57E-6F82170A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4BFB7F-0B5A-44BA-A213-6E19D85C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997D-9B59-4296-A73A-69D8459A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49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E396C-A785-4C45-A8E0-F5C68D80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706B5F-40E2-4BCD-A840-8C3DD1C6C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52A554-39FA-4526-BAE7-BF18FC266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5543A6-FF82-4AA6-B5EA-9C070A2A7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71B2-DE6D-47F4-9BC6-D0E5A1969E3F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C7B10D-3BA6-4302-95C6-BA1EAB7E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8CC1B3-1349-4367-AEEF-75545ADB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997D-9B59-4296-A73A-69D8459A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68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868FA4-4A6E-493D-9499-305184E4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6617FF-3161-452C-960C-59A1FF3A0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E04908-B952-4D91-81C2-9B9DDD332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271B2-DE6D-47F4-9BC6-D0E5A1969E3F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736541-89F7-4975-A8BC-05A11ECAE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1BE6B-FC36-454E-A3A2-0B6A9D369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E997D-9B59-4296-A73A-69D8459A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72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3B55F8DD-7D93-4967-9C11-EAA3C568023B}"/>
              </a:ext>
            </a:extLst>
          </p:cNvPr>
          <p:cNvSpPr/>
          <p:nvPr/>
        </p:nvSpPr>
        <p:spPr>
          <a:xfrm>
            <a:off x="452485" y="1602557"/>
            <a:ext cx="4553147" cy="3070781"/>
          </a:xfrm>
          <a:prstGeom prst="roundRect">
            <a:avLst>
              <a:gd name="adj" fmla="val 39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800">
                <a:latin typeface="Consolas" panose="020B0609020204030204" pitchFamily="49" charset="0"/>
              </a:rPr>
              <a:t>var user1 = {</a:t>
            </a:r>
          </a:p>
          <a:p>
            <a:r>
              <a:rPr lang="en-US" altLang="zh-CN" sz="2800">
                <a:latin typeface="Consolas" panose="020B0609020204030204" pitchFamily="49" charset="0"/>
              </a:rPr>
              <a:t>	name: "</a:t>
            </a:r>
            <a:r>
              <a:rPr lang="zh-CN" altLang="en-US" sz="2800">
                <a:latin typeface="Consolas" panose="020B0609020204030204" pitchFamily="49" charset="0"/>
              </a:rPr>
              <a:t>张三</a:t>
            </a:r>
            <a:r>
              <a:rPr lang="en-US" altLang="zh-CN" sz="2800">
                <a:latin typeface="Consolas" panose="020B0609020204030204" pitchFamily="49" charset="0"/>
              </a:rPr>
              <a:t>",</a:t>
            </a:r>
          </a:p>
          <a:p>
            <a:r>
              <a:rPr lang="en-US" altLang="zh-CN" sz="2800">
                <a:latin typeface="Consolas" panose="020B0609020204030204" pitchFamily="49" charset="0"/>
              </a:rPr>
              <a:t>	age: 10</a:t>
            </a:r>
          </a:p>
          <a:p>
            <a:r>
              <a:rPr lang="en-US" altLang="zh-CN" sz="2800"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2800">
                <a:latin typeface="Consolas" panose="020B0609020204030204" pitchFamily="49" charset="0"/>
              </a:rPr>
            </a:br>
            <a:r>
              <a:rPr lang="en-US" altLang="zh-CN" sz="2800">
                <a:latin typeface="Consolas" panose="020B0609020204030204" pitchFamily="49" charset="0"/>
              </a:rPr>
              <a:t>var user2 = user1;</a:t>
            </a:r>
          </a:p>
          <a:p>
            <a:pPr algn="ctr"/>
            <a:endParaRPr lang="zh-CN" altLang="en-US" sz="28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4A9D8302-9779-43AC-8A27-CB147CA44F5A}"/>
              </a:ext>
            </a:extLst>
          </p:cNvPr>
          <p:cNvSpPr/>
          <p:nvPr/>
        </p:nvSpPr>
        <p:spPr>
          <a:xfrm>
            <a:off x="5571241" y="1970201"/>
            <a:ext cx="1253765" cy="641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地址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D2C94C-C318-4760-A493-A1E28E20B8B3}"/>
              </a:ext>
            </a:extLst>
          </p:cNvPr>
          <p:cNvSpPr txBox="1"/>
          <p:nvPr/>
        </p:nvSpPr>
        <p:spPr>
          <a:xfrm>
            <a:off x="5729925" y="1508536"/>
            <a:ext cx="936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/>
              <a:t>user1</a:t>
            </a:r>
            <a:endParaRPr lang="zh-CN" altLang="en-US" sz="240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A270397-9047-4AA8-9C88-C450DFB67A44}"/>
              </a:ext>
            </a:extLst>
          </p:cNvPr>
          <p:cNvSpPr/>
          <p:nvPr/>
        </p:nvSpPr>
        <p:spPr>
          <a:xfrm>
            <a:off x="5571241" y="3808428"/>
            <a:ext cx="1253765" cy="641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地址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9C2AA46-F645-4C15-AD2F-0A1FABFD2819}"/>
              </a:ext>
            </a:extLst>
          </p:cNvPr>
          <p:cNvSpPr txBox="1"/>
          <p:nvPr/>
        </p:nvSpPr>
        <p:spPr>
          <a:xfrm>
            <a:off x="5729925" y="3346763"/>
            <a:ext cx="936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/>
              <a:t>user2</a:t>
            </a:r>
            <a:endParaRPr lang="zh-CN" altLang="en-US" sz="240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9B911F2-6B6E-4272-BF6D-9D3EA6E5783C}"/>
              </a:ext>
            </a:extLst>
          </p:cNvPr>
          <p:cNvSpPr/>
          <p:nvPr/>
        </p:nvSpPr>
        <p:spPr>
          <a:xfrm>
            <a:off x="8691513" y="1970200"/>
            <a:ext cx="1885361" cy="2479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name: </a:t>
            </a:r>
            <a:r>
              <a:rPr lang="zh-CN" altLang="en-US" sz="2400"/>
              <a:t>张三</a:t>
            </a:r>
            <a:endParaRPr lang="en-US" altLang="zh-CN" sz="2400"/>
          </a:p>
          <a:p>
            <a:pPr algn="ctr"/>
            <a:r>
              <a:rPr lang="en-US" altLang="zh-CN" sz="2400"/>
              <a:t>age: 10</a:t>
            </a:r>
            <a:endParaRPr lang="zh-CN" altLang="en-US" sz="240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7213A1D-BABE-4526-858F-49F16942BBF6}"/>
              </a:ext>
            </a:extLst>
          </p:cNvPr>
          <p:cNvSpPr txBox="1"/>
          <p:nvPr/>
        </p:nvSpPr>
        <p:spPr>
          <a:xfrm>
            <a:off x="9165995" y="1508536"/>
            <a:ext cx="936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/>
              <a:t>对象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9843340-E476-44A4-A152-DE0D5A2FA6D9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825006" y="2290713"/>
            <a:ext cx="1866507" cy="758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7153C73-43C3-41E2-92AA-25A0E364C09A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825006" y="3209826"/>
            <a:ext cx="1866507" cy="9191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539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Consolas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 yuan</dc:creator>
  <cp:lastModifiedBy>kevin yuan</cp:lastModifiedBy>
  <cp:revision>5</cp:revision>
  <dcterms:created xsi:type="dcterms:W3CDTF">2019-05-22T08:46:54Z</dcterms:created>
  <dcterms:modified xsi:type="dcterms:W3CDTF">2019-05-22T09:02:43Z</dcterms:modified>
</cp:coreProperties>
</file>