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71531-15BF-487F-942A-EE7FDD7D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164B1F-4DE2-4C15-8752-C93CBC5F0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1BB03-350C-42A4-A970-775A3E1F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23500-E3D6-4064-A417-DDF20A0E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C3E3A-3085-41FD-9B78-AA3EB05B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6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3EC8-D443-498E-8345-C81DB01C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E87021-92B8-43CD-88C2-F75B795D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6C153-C16B-4365-A932-1A42F931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2D6D5-7BE7-4342-BFF2-CD1E6C7E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DFD5B-E63D-40A8-9773-95E3390A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5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C01A3-F6A4-4050-BCD5-57694F261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58FC05-32C1-49CB-B67F-7B13C3D22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2B0A7-5B92-4AE9-881C-4294BF47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860AD-6259-446B-95D4-F795B12F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A1821-3A2C-46B9-A0B4-11C0656F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A8C6-EE5D-4020-BF12-3727149A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7162B-E1C5-4C7C-94E2-2DF8ECA7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17B2C-C2C1-4EA2-81F8-5991F784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D9A9F-D1EA-467D-AA88-CCC4A603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38D01-292B-44AB-80DA-327A201C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5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F8107-3A6F-4A58-8FAC-67B9D2AB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3F3BA-F8A2-4ACA-8144-32FF300D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0737C-91B3-4C2E-A39F-B9D5B784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864CD-9E4E-4E2A-B20B-DC04EEB1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4569D-DA35-4741-BAA0-604CE02D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7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FE7A-CE6A-49F2-BBAC-728CF409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40CB4-1FD7-48FC-8A30-CC65CDF44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F2DE6E-ACC2-47AC-B11A-51A17C004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2F67F7-15A8-4731-AE95-9A2CD369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0B4A8-FA8D-4049-B341-C586E5E2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72FE9-4C9E-4871-AACE-99EC147A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6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2752D-3683-4435-904E-F0870D41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04A74-86B2-480B-8FB7-FA6FFBE31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C29450-4900-4ED3-9D23-A3B3369C7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203124-56BB-4B7F-91E3-A620D8CB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E772B-158A-4466-B65C-C705D3B51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D2801C-A15C-4FF6-BABE-564B9A5F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676D34-AD71-42EE-BC4D-A1AF8194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57FC69-0BF8-41F9-9F58-6FF1F6C9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7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66E8B-9D84-47A3-932C-EA4D5DAF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BE175F-EDE7-45BA-9187-3DCC7CAC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092F16-752C-4FF5-9A81-EDFCF26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B02CDD-BC7C-4CC9-8ADF-B54051FE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744F7D-2AAE-4F09-972F-92A52F08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84D0F7-3A00-4B34-9AF6-6347A6E0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ADBC2-2326-4C08-9344-D1A149F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5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EE78-7A84-41C5-AC5D-C2D5E6A5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DE77D-D897-461F-AEDE-44CF937F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071124-8918-435A-8FF9-01F770F5F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2F5BC5-7ACF-4C8B-9D68-5FE2058F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14893-DD68-4A25-B57E-6F82170A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BFB7F-0B5A-44BA-A213-6E19D85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9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396C-A785-4C45-A8E0-F5C68D80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706B5F-40E2-4BCD-A840-8C3DD1C6C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2A554-39FA-4526-BAE7-BF18FC266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543A6-FF82-4AA6-B5EA-9C070A2A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7B10D-3BA6-4302-95C6-BA1EAB7E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CC1B3-1349-4367-AEEF-75545ADB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868FA4-4A6E-493D-9499-305184E42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617FF-3161-452C-960C-59A1FF3A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04908-B952-4D91-81C2-9B9DDD332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71B2-DE6D-47F4-9BC6-D0E5A1969E3F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36541-89F7-4975-A8BC-05A11ECAE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1BE6B-FC36-454E-A3A2-0B6A9D369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E997D-9B59-4296-A73A-69D8459A5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72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B296870-8DC2-4578-B541-0CD45917A95D}"/>
              </a:ext>
            </a:extLst>
          </p:cNvPr>
          <p:cNvGrpSpPr/>
          <p:nvPr/>
        </p:nvGrpSpPr>
        <p:grpSpPr>
          <a:xfrm>
            <a:off x="3345180" y="1037293"/>
            <a:ext cx="3208019" cy="3063210"/>
            <a:chOff x="4175760" y="1235413"/>
            <a:chExt cx="3208019" cy="306321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7D2C16-0BFB-43DF-A358-A8DC36A9D0C9}"/>
                </a:ext>
              </a:extLst>
            </p:cNvPr>
            <p:cNvSpPr/>
            <p:nvPr/>
          </p:nvSpPr>
          <p:spPr>
            <a:xfrm>
              <a:off x="4751109" y="1357460"/>
              <a:ext cx="1555423" cy="29411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EDF987E-F506-4F92-87B3-BE744E51EF8A}"/>
                </a:ext>
              </a:extLst>
            </p:cNvPr>
            <p:cNvSpPr/>
            <p:nvPr/>
          </p:nvSpPr>
          <p:spPr>
            <a:xfrm>
              <a:off x="4175760" y="1235413"/>
              <a:ext cx="3208019" cy="291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323AFDC-2F1B-4CCF-A66A-89F5255C6FE3}"/>
              </a:ext>
            </a:extLst>
          </p:cNvPr>
          <p:cNvSpPr txBox="1"/>
          <p:nvPr/>
        </p:nvSpPr>
        <p:spPr>
          <a:xfrm>
            <a:off x="3920529" y="4208026"/>
            <a:ext cx="155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  <a:endParaRPr lang="en-US" altLang="zh-CN"/>
          </a:p>
          <a:p>
            <a:pPr algn="ctr"/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CC8E8A-179F-4271-8676-77740D9CA4B5}"/>
              </a:ext>
            </a:extLst>
          </p:cNvPr>
          <p:cNvSpPr/>
          <p:nvPr/>
        </p:nvSpPr>
        <p:spPr>
          <a:xfrm>
            <a:off x="1269671" y="503893"/>
            <a:ext cx="1216373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0BB9E19-65CF-451B-A37C-75A30BB759C5}"/>
              </a:ext>
            </a:extLst>
          </p:cNvPr>
          <p:cNvSpPr/>
          <p:nvPr/>
        </p:nvSpPr>
        <p:spPr>
          <a:xfrm>
            <a:off x="3948180" y="3568076"/>
            <a:ext cx="1527771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47015CE-022A-4A3F-980E-47FC87823AE2}"/>
              </a:ext>
            </a:extLst>
          </p:cNvPr>
          <p:cNvSpPr/>
          <p:nvPr/>
        </p:nvSpPr>
        <p:spPr>
          <a:xfrm>
            <a:off x="3948180" y="3023224"/>
            <a:ext cx="1527771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FF65BD4-F699-461B-8C70-39E8696DAA7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86044" y="770593"/>
            <a:ext cx="221219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ED87CE-637B-41DE-99DC-77DA22EB09D9}"/>
              </a:ext>
            </a:extLst>
          </p:cNvPr>
          <p:cNvCxnSpPr>
            <a:cxnSpLocks/>
          </p:cNvCxnSpPr>
          <p:nvPr/>
        </p:nvCxnSpPr>
        <p:spPr>
          <a:xfrm>
            <a:off x="4689205" y="752156"/>
            <a:ext cx="0" cy="1716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02CE92F-FF61-4880-88C7-F66BBBB2B612}"/>
              </a:ext>
            </a:extLst>
          </p:cNvPr>
          <p:cNvSpPr txBox="1"/>
          <p:nvPr/>
        </p:nvSpPr>
        <p:spPr>
          <a:xfrm>
            <a:off x="2857125" y="335296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入栈（</a:t>
            </a:r>
            <a:r>
              <a:rPr lang="en-US" altLang="zh-CN"/>
              <a:t>push</a:t>
            </a:r>
            <a:r>
              <a:rPr lang="zh-CN" altLang="en-US"/>
              <a:t>）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A71EC90-5E5B-4428-A1C6-D017DA75F762}"/>
              </a:ext>
            </a:extLst>
          </p:cNvPr>
          <p:cNvSpPr txBox="1"/>
          <p:nvPr/>
        </p:nvSpPr>
        <p:spPr>
          <a:xfrm>
            <a:off x="2446059" y="3059668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栈顶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61746AA-FA31-4208-B4C2-D05DC2EBA32B}"/>
              </a:ext>
            </a:extLst>
          </p:cNvPr>
          <p:cNvSpPr txBox="1"/>
          <p:nvPr/>
        </p:nvSpPr>
        <p:spPr>
          <a:xfrm>
            <a:off x="2446059" y="3650110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127853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B296870-8DC2-4578-B541-0CD45917A95D}"/>
              </a:ext>
            </a:extLst>
          </p:cNvPr>
          <p:cNvGrpSpPr/>
          <p:nvPr/>
        </p:nvGrpSpPr>
        <p:grpSpPr>
          <a:xfrm>
            <a:off x="3345180" y="1037293"/>
            <a:ext cx="3208019" cy="3063210"/>
            <a:chOff x="4175760" y="1235413"/>
            <a:chExt cx="3208019" cy="306321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7D2C16-0BFB-43DF-A358-A8DC36A9D0C9}"/>
                </a:ext>
              </a:extLst>
            </p:cNvPr>
            <p:cNvSpPr/>
            <p:nvPr/>
          </p:nvSpPr>
          <p:spPr>
            <a:xfrm>
              <a:off x="4751109" y="1357460"/>
              <a:ext cx="1555423" cy="294116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EDF987E-F506-4F92-87B3-BE744E51EF8A}"/>
                </a:ext>
              </a:extLst>
            </p:cNvPr>
            <p:cNvSpPr/>
            <p:nvPr/>
          </p:nvSpPr>
          <p:spPr>
            <a:xfrm>
              <a:off x="4175760" y="1235413"/>
              <a:ext cx="3208019" cy="291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323AFDC-2F1B-4CCF-A66A-89F5255C6FE3}"/>
              </a:ext>
            </a:extLst>
          </p:cNvPr>
          <p:cNvSpPr txBox="1"/>
          <p:nvPr/>
        </p:nvSpPr>
        <p:spPr>
          <a:xfrm>
            <a:off x="3920529" y="4208026"/>
            <a:ext cx="155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栈</a:t>
            </a:r>
            <a:endParaRPr lang="en-US" altLang="zh-CN"/>
          </a:p>
          <a:p>
            <a:pPr algn="ctr"/>
            <a:r>
              <a:rPr lang="en-US" altLang="zh-CN"/>
              <a:t>Stack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CC8E8A-179F-4271-8676-77740D9CA4B5}"/>
              </a:ext>
            </a:extLst>
          </p:cNvPr>
          <p:cNvSpPr/>
          <p:nvPr/>
        </p:nvSpPr>
        <p:spPr>
          <a:xfrm>
            <a:off x="3948179" y="2484098"/>
            <a:ext cx="1527768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0BB9E19-65CF-451B-A37C-75A30BB759C5}"/>
              </a:ext>
            </a:extLst>
          </p:cNvPr>
          <p:cNvSpPr/>
          <p:nvPr/>
        </p:nvSpPr>
        <p:spPr>
          <a:xfrm>
            <a:off x="3948180" y="3568076"/>
            <a:ext cx="1527771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47015CE-022A-4A3F-980E-47FC87823AE2}"/>
              </a:ext>
            </a:extLst>
          </p:cNvPr>
          <p:cNvSpPr/>
          <p:nvPr/>
        </p:nvSpPr>
        <p:spPr>
          <a:xfrm>
            <a:off x="3948180" y="3023224"/>
            <a:ext cx="1527771" cy="5334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数据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ED87CE-637B-41DE-99DC-77DA22EB09D9}"/>
              </a:ext>
            </a:extLst>
          </p:cNvPr>
          <p:cNvCxnSpPr>
            <a:cxnSpLocks/>
          </p:cNvCxnSpPr>
          <p:nvPr/>
        </p:nvCxnSpPr>
        <p:spPr>
          <a:xfrm>
            <a:off x="4712065" y="667363"/>
            <a:ext cx="13839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02CE92F-FF61-4880-88C7-F66BBBB2B612}"/>
              </a:ext>
            </a:extLst>
          </p:cNvPr>
          <p:cNvSpPr txBox="1"/>
          <p:nvPr/>
        </p:nvSpPr>
        <p:spPr>
          <a:xfrm>
            <a:off x="6096000" y="463034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出栈（</a:t>
            </a:r>
            <a:r>
              <a:rPr lang="en-US" altLang="zh-CN"/>
              <a:t>pop</a:t>
            </a:r>
            <a:r>
              <a:rPr lang="zh-CN" altLang="en-US"/>
              <a:t>）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373496-4F88-423B-994A-65C09B8C2FB6}"/>
              </a:ext>
            </a:extLst>
          </p:cNvPr>
          <p:cNvCxnSpPr>
            <a:cxnSpLocks/>
          </p:cNvCxnSpPr>
          <p:nvPr/>
        </p:nvCxnSpPr>
        <p:spPr>
          <a:xfrm flipV="1">
            <a:off x="4712065" y="647700"/>
            <a:ext cx="0" cy="176119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5489ECC-E1FA-4BDB-8841-E01EDA1D0DEE}"/>
              </a:ext>
            </a:extLst>
          </p:cNvPr>
          <p:cNvSpPr txBox="1"/>
          <p:nvPr/>
        </p:nvSpPr>
        <p:spPr>
          <a:xfrm>
            <a:off x="2446059" y="2583908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栈顶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2A7A8B-A51E-4993-8BAF-9E410B62BFAB}"/>
              </a:ext>
            </a:extLst>
          </p:cNvPr>
          <p:cNvSpPr txBox="1"/>
          <p:nvPr/>
        </p:nvSpPr>
        <p:spPr>
          <a:xfrm>
            <a:off x="2446059" y="3650110"/>
            <a:ext cx="14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/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241868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 yuan</dc:creator>
  <cp:lastModifiedBy>kevin yuan</cp:lastModifiedBy>
  <cp:revision>4</cp:revision>
  <dcterms:created xsi:type="dcterms:W3CDTF">2019-05-22T08:46:54Z</dcterms:created>
  <dcterms:modified xsi:type="dcterms:W3CDTF">2019-05-22T08:56:28Z</dcterms:modified>
</cp:coreProperties>
</file>