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0A16-7D17-4487-9D1E-4D9629423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C225-D2C9-485A-9375-76347E98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0124E-910C-4109-B3B8-269515C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09134-560C-472A-9D3B-DF654ED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431B3-F496-4657-B38A-F0C200A8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01142-5354-4574-908B-D6C1A48B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B2DE1-B60D-4128-B847-801F7783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27254-F6A5-4B21-A2E9-12E3D8D4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152DC-5243-4A98-9C71-187DB212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26893-65B8-43BC-89C0-D795AFC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06EAF-A55C-4F20-9436-A6CC9C4D6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45FBE-6F37-4CA6-A10A-B535F956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BB29C-6EE1-42AE-B255-C606EDCD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CA70E-A80B-4652-A7FF-17259E3E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B8E0-ACAE-45EB-9D5B-68BCE9B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1B54B-D309-4A2F-9598-AE1EC243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605CA-C70E-4B1E-B009-EA392709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F1DD7-31C4-4FBA-9E9C-74B42EA4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51DFE-23D9-450B-A39C-3E874AF6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444E-CDA2-4503-B34D-24D4F7F8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30B10-D9FC-4152-9862-8045781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BBDD3-BA49-4EC0-82C8-BE71BE88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53D94-2A01-4979-BE4B-147A96C2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1F8CF-DC5D-482B-9DF0-1948BAAF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51BA9-C0D7-42B0-ADC7-021D7BEE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E32DC-E992-439C-AB1D-8320D67E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C09E-3CF4-4C24-A25D-C023AA25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31082-077F-4239-A848-E462A262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A7199-7A8A-4995-B910-F3C748B5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D871-9A2E-4A45-BF05-97488F24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7CAD3-6E04-4A54-87C4-19165236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8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FD384-AE59-4780-8D2F-EC708A70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9F764-8E9D-4853-9D0D-668EBAF4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A7350-2134-45AA-B496-51369B27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AFE518-F559-45DE-9DA6-1A7B91D9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92FB8-9878-4D52-913F-FEF3B3B2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F0D0C8-A11B-41C2-AA50-C29A6CB7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6135B-0B36-4E6B-83AC-895D7D9B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02B9F-387B-4CC0-9C4D-9FAC8D3D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60114-6A38-40D6-BBE7-A45F4F4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CE6F48-EAFD-4746-B2C0-CA2B7226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B7A327-E2D3-48CA-8711-59F61E86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C46FA0-BEC7-47EA-947A-61A95FC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B96A87-0664-4E15-923C-0151D12F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1E824-4B71-4CBE-95D7-FF54F56A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10A45-CCE4-4645-AF3E-1C33241E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DDC40-7DFC-43D1-8E3C-BDAD46E3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46AE-FF72-414A-B8FA-41CDBB1B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DECCB-7F49-42FB-976C-4A5FB140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30617-0229-4B7C-AB8A-1D2E1C61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C380A-A539-49FE-B9FA-D5E743BC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BD8D4-724D-4F60-BCA4-4E0FC3B5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0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EB2ED-5818-4BF8-B7CD-2381303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B0F9DA-D5DF-43CF-A10B-8424EF227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4DE4F-DC8F-4D7A-AE4F-03256733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33E1C-1BC3-4F70-AEA5-001E9180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3EAB9-B34F-42C0-AFDF-D2240A8A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7EED5-A4FD-4693-A0F4-AC11DB2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C1586D-E720-4345-8138-73E76F8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916BD-AC20-44FC-B8AB-009C0E67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F0BF4-ED9A-4AFF-8142-DAFFD267D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8C9A-20A8-412B-861C-2D07BE2E4A74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F5B1-D8D9-4919-9787-F84B547D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93859-22E5-47AE-99F4-E56036EF9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8090-CF70-41CA-94F0-E2D1596CE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8B6A50-6767-4C7A-A535-F843E4AD0672}"/>
              </a:ext>
            </a:extLst>
          </p:cNvPr>
          <p:cNvSpPr/>
          <p:nvPr/>
        </p:nvSpPr>
        <p:spPr>
          <a:xfrm>
            <a:off x="4725973" y="235670"/>
            <a:ext cx="3390505" cy="50032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0494F-85B3-4A2E-99B8-AE002A721F65}"/>
              </a:ext>
            </a:extLst>
          </p:cNvPr>
          <p:cNvSpPr/>
          <p:nvPr/>
        </p:nvSpPr>
        <p:spPr>
          <a:xfrm>
            <a:off x="4713403" y="2460397"/>
            <a:ext cx="3403075" cy="24415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44E9F00-0544-4A75-962E-819EB5B5078D}"/>
              </a:ext>
            </a:extLst>
          </p:cNvPr>
          <p:cNvSpPr/>
          <p:nvPr/>
        </p:nvSpPr>
        <p:spPr>
          <a:xfrm>
            <a:off x="8257880" y="4901939"/>
            <a:ext cx="499621" cy="3370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F25B5-BEF9-48F0-AF9E-C9EBA7879233}"/>
              </a:ext>
            </a:extLst>
          </p:cNvPr>
          <p:cNvSpPr txBox="1"/>
          <p:nvPr/>
        </p:nvSpPr>
        <p:spPr>
          <a:xfrm>
            <a:off x="8974316" y="4901939"/>
            <a:ext cx="10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&lt;=60px</a:t>
            </a:r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C3BEC146-83AA-4987-B7C9-89030DCE0466}"/>
              </a:ext>
            </a:extLst>
          </p:cNvPr>
          <p:cNvSpPr/>
          <p:nvPr/>
        </p:nvSpPr>
        <p:spPr>
          <a:xfrm>
            <a:off x="8182466" y="235670"/>
            <a:ext cx="575035" cy="213988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E0EFA1-7AB5-4FA4-9215-083252C98418}"/>
              </a:ext>
            </a:extLst>
          </p:cNvPr>
          <p:cNvSpPr txBox="1"/>
          <p:nvPr/>
        </p:nvSpPr>
        <p:spPr>
          <a:xfrm>
            <a:off x="9134573" y="1102936"/>
            <a:ext cx="249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document.</a:t>
            </a:r>
          </a:p>
          <a:p>
            <a:r>
              <a:rPr lang="en-US" altLang="zh-CN" sz="2000" b="1"/>
              <a:t>documentElement.</a:t>
            </a:r>
          </a:p>
          <a:p>
            <a:r>
              <a:rPr lang="en-US" altLang="zh-CN" sz="2000" b="1"/>
              <a:t>scrollTop</a:t>
            </a:r>
            <a:endParaRPr lang="zh-CN" altLang="en-US" sz="2000" b="1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087429A-7BA9-44E5-9427-CB77EACBD2C3}"/>
              </a:ext>
            </a:extLst>
          </p:cNvPr>
          <p:cNvSpPr/>
          <p:nvPr/>
        </p:nvSpPr>
        <p:spPr>
          <a:xfrm>
            <a:off x="8182466" y="2486320"/>
            <a:ext cx="575035" cy="23402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3491F-42F8-4C0C-9676-21AFCE7E2812}"/>
              </a:ext>
            </a:extLst>
          </p:cNvPr>
          <p:cNvSpPr txBox="1"/>
          <p:nvPr/>
        </p:nvSpPr>
        <p:spPr>
          <a:xfrm>
            <a:off x="9134573" y="3481113"/>
            <a:ext cx="2498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document.</a:t>
            </a:r>
          </a:p>
          <a:p>
            <a:r>
              <a:rPr lang="en-US" altLang="zh-CN" sz="2000" b="1"/>
              <a:t>documentElement.</a:t>
            </a:r>
          </a:p>
          <a:p>
            <a:r>
              <a:rPr lang="en-US" altLang="zh-CN" sz="2000" b="1"/>
              <a:t>clientHeight</a:t>
            </a:r>
            <a:endParaRPr lang="zh-CN" altLang="en-US" sz="2000" b="1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BF6CD0B2-5C0F-4B3A-BB07-FBDB0469D883}"/>
              </a:ext>
            </a:extLst>
          </p:cNvPr>
          <p:cNvSpPr/>
          <p:nvPr/>
        </p:nvSpPr>
        <p:spPr>
          <a:xfrm flipH="1">
            <a:off x="3996966" y="235670"/>
            <a:ext cx="575035" cy="50032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B861E3-9F14-43A1-B62A-0AD318644A4F}"/>
              </a:ext>
            </a:extLst>
          </p:cNvPr>
          <p:cNvSpPr txBox="1"/>
          <p:nvPr/>
        </p:nvSpPr>
        <p:spPr>
          <a:xfrm>
            <a:off x="1326039" y="2118599"/>
            <a:ext cx="2488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document.</a:t>
            </a:r>
          </a:p>
          <a:p>
            <a:r>
              <a:rPr lang="en-US" altLang="zh-CN" sz="2000" b="1"/>
              <a:t>documentElement.</a:t>
            </a:r>
          </a:p>
          <a:p>
            <a:r>
              <a:rPr lang="en-US" altLang="zh-CN" sz="2000" b="1"/>
              <a:t>scrollHeight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1007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1</cp:revision>
  <dcterms:created xsi:type="dcterms:W3CDTF">2019-07-17T13:08:17Z</dcterms:created>
  <dcterms:modified xsi:type="dcterms:W3CDTF">2019-07-17T13:17:00Z</dcterms:modified>
</cp:coreProperties>
</file>