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5" r:id="rId3"/>
    <p:sldId id="266" r:id="rId4"/>
    <p:sldId id="267" r:id="rId5"/>
    <p:sldId id="301" r:id="rId6"/>
    <p:sldId id="268" r:id="rId7"/>
    <p:sldId id="269" r:id="rId8"/>
    <p:sldId id="270" r:id="rId9"/>
    <p:sldId id="273" r:id="rId10"/>
    <p:sldId id="307" r:id="rId11"/>
    <p:sldId id="274" r:id="rId12"/>
    <p:sldId id="275" r:id="rId13"/>
    <p:sldId id="276" r:id="rId14"/>
    <p:sldId id="277" r:id="rId15"/>
    <p:sldId id="278" r:id="rId16"/>
    <p:sldId id="282" r:id="rId17"/>
    <p:sldId id="306" r:id="rId18"/>
    <p:sldId id="304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308" r:id="rId30"/>
    <p:sldId id="25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5" autoAdjust="0"/>
    <p:restoredTop sz="86501" autoAdjust="0"/>
  </p:normalViewPr>
  <p:slideViewPr>
    <p:cSldViewPr>
      <p:cViewPr varScale="1">
        <p:scale>
          <a:sx n="53" d="100"/>
          <a:sy n="53" d="100"/>
        </p:scale>
        <p:origin x="-9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2017/7/27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2017/7/27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2017/7/27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%20&#24038;&#25163;&#27861;&#21017;.avi" TargetMode="External"/><Relationship Id="rId2" Type="http://schemas.openxmlformats.org/officeDocument/2006/relationships/hyperlink" Target="../&#35270;&#39057;/09%20&#20140;&#19996;&#39033;&#30446;&#24555;&#36895;&#23548;&#33322;&#26639;2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32477;&#23545;&#23450;&#20301;&#27700;&#24179;&#22402;&#30452;&#23621;&#2001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10%20&#20307;&#20250;&#36879;&#35270;.avi" TargetMode="External"/><Relationship Id="rId4" Type="http://schemas.openxmlformats.org/officeDocument/2006/relationships/hyperlink" Target="../&#35270;&#39057;/10%20&#20140;&#19996;&#39033;&#30446;&#24555;&#36895;&#23548;&#33322;&#26639;3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&#19979;&#36733;&#20140;&#19996;&#23383;&#20307;&#22270;&#2663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1%203D&#21464;&#24418;-&#31227;&#21160;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20351;&#29992;&#20140;&#19996;&#23383;&#20307;&#22270;&#2663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2%20translate3d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24320;&#38376;&#22823;&#21513;&#19978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3%20&#25163;&#26426;&#20140;&#19996;&#37096;&#20998;&#21046;&#20316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2278;&#35282;&#30697;&#24418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14%20&#24320;&#38376;&#22823;&#21513;&#19979;.avi" TargetMode="External"/><Relationship Id="rId4" Type="http://schemas.openxmlformats.org/officeDocument/2006/relationships/hyperlink" Target="../&#35270;&#39057;/14%20logo&#21046;&#20316;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19979;&#36733;&#23383;&#20307;&#22270;&#26631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17%20&#20307;&#20250;&#21160;&#30011;.avi" TargetMode="External"/><Relationship Id="rId4" Type="http://schemas.openxmlformats.org/officeDocument/2006/relationships/hyperlink" Target="../&#35270;&#39057;/15%20&#25628;&#32034;&#26694;&#21046;&#20316;&#19978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2797;&#21046;&#38656;&#35201;&#30340;&#23383;&#20307;&#25991;&#20214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18%20&#22810;&#32452;&#21160;&#30011;.avi" TargetMode="External"/><Relationship Id="rId4" Type="http://schemas.openxmlformats.org/officeDocument/2006/relationships/hyperlink" Target="../&#35270;&#39057;/16%20&#25628;&#32034;&#26694;&#21046;&#20316;&#19979;-&#36861;&#21152;&#23383;&#20307;&#22270;&#26631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3383;&#20307;&#22270;&#26631;html&#25991;&#20214;&#20351;&#2999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19%20&#22868;&#36305;&#30340;&#23567;&#36710;.avi" TargetMode="External"/><Relationship Id="rId4" Type="http://schemas.openxmlformats.org/officeDocument/2006/relationships/hyperlink" Target="../&#35270;&#39057;/17%20&#36141;&#29289;&#36710;&#27169;&#22359;&#21046;&#20316;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28909;&#28857;&#20851;&#38190;&#35789;&#21046;&#2031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0%20&#26080;&#32541;&#28378;&#21160;&#19978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&#20140;&#19996;&#39033;&#30446;&#20171;&#32461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1%202D&#21464;&#24418;-&#31227;&#21160;.av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3567;&#23548;&#33322;&#26639;&#19978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1%20&#26080;&#32541;&#28378;&#21160;&#19979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3567;&#23548;&#33322;&#26639;&#1997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2%20&#20256;&#32479;&#24067;&#23616;&#19977;&#31561;&#20221;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28369;&#21160;&#38376;&#25216;&#26415;&#23454;&#2961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23%20&#20280;&#32553;&#24067;&#23616;&#19977;&#31561;&#20221;.avi" TargetMode="External"/><Relationship Id="rId4" Type="http://schemas.openxmlformats.org/officeDocument/2006/relationships/hyperlink" Target="../&#35270;&#39057;/21%20&#36229;&#32423;&#26085;&#37096;&#20998;&#21046;&#20316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2%20&#39029;&#38754;&#24213;&#37096;&#26381;&#21153;&#24320;&#22987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4%20&#20280;&#32553;&#24067;&#23616;&#22266;&#23450;&#23485;&#24230;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&#24213;&#37096;&#26381;&#21153;&#20013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5%20&#20280;&#32553;&#24067;&#23616;&#25490;&#21015;&#26041;&#24335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23567;&#22278;&#28857;&#21046;&#20316;&#19979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26%20&#25658;&#31243;&#32593;&#20934;&#22791;&#24037;&#20316;.avi" TargetMode="External"/><Relationship Id="rId4" Type="http://schemas.openxmlformats.org/officeDocument/2006/relationships/hyperlink" Target="../&#35270;&#39057;/24%20&#24213;&#37096;&#26381;&#21153;&#19979;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&#24110;&#21161;&#27169;&#22359;&#24038;&#20391;&#21046;&#20316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7%20&#25658;&#31243;&#32593;&#22836;&#37096;.a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24110;&#21161;&#27169;&#22359;&#21491;&#20391;&#21046;&#2031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8%20&#25658;&#31243;&#32593;nav&#37096;&#20998;&#19978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7%20&#29256;&#26435;&#27169;&#22359;&#19978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9%20&#25658;&#31243;&#32593;nav&#37096;&#20998;&#20013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&#29256;&#26435;&#27169;&#22359;&#32467;&#26463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30%20&#25658;&#31243;&#32593;nav&#37096;&#20998;&#19979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&#20140;&#19996;&#39033;&#30446;&#30446;&#24405;&#20934;&#22791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&#20140;&#19996;&#39033;&#30446;&#28155;&#21152;ico&#22270;&#2663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3%202D&#21464;&#24418;-&#32553;&#25918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&#33258;&#24049;&#21046;&#20316;ico&#22270;&#2663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4%202D&#21464;&#24418;-&#26059;&#36716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19977;&#22823;&#26631;&#31614;&#20248;&#21270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5%20&#35774;&#32622;&#21464;&#24418;&#20013;&#24515;&#28857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%20&#28779;&#29392;&#27983;&#35272;&#22120;&#25130;&#22270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6%20&#26059;&#36716;&#30340;&#26970;&#20052;&#20256;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%202D&#21464;&#24418;-&#20542;&#26012;.avi" TargetMode="External"/><Relationship Id="rId2" Type="http://schemas.openxmlformats.org/officeDocument/2006/relationships/hyperlink" Target="../&#35270;&#39057;/07%20&#20140;&#19996;&#39033;&#30446;&#22836;&#37096;&#21046;&#20316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5991;&#23383;&#24037;&#20855;&#21644;&#21560;&#31649;&#24037;&#2085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09%20ratateXYZ.avi" TargetMode="External"/><Relationship Id="rId4" Type="http://schemas.openxmlformats.org/officeDocument/2006/relationships/hyperlink" Target="../&#35270;&#39057;/08%20&#20140;&#19996;&#39033;&#30446;&#24555;&#36895;&#23548;&#33322;&#26639;1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京东项目快速导航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546437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09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京东项目快速导航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京东项目快速导航栏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京东项目快速导航栏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3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下载京东字体图标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11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下载京东字体图标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使用京东字体图标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使用京东字体图标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手机京东部分制作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手机京东部分制作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14 logo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14 logo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制作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搜索框制作上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搜索框制作上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搜索框制作下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追加字体图标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搜索框制作下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追加字体图标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购物车模块制作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购物车模块制作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热点关键词制作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热点关键词制作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京东项目介绍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65035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京东项目介绍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小导航栏上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小导航栏上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0" y="1340768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小导航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栏下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20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小导航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栏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超级日部分制作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超级日部分制作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页面底部服务开始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页面底部服务开始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底部服务中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底部服务中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底部服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务下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底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部服务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中下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帮助模块左侧制作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帮助模块左侧制作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帮助模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块右侧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帮助模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块右侧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制作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版权模块上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版权模块上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版权模块结束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版权模块结束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京东项目目录准备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3059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京东项目目录准备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京东项目添加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ico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图标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京东项目添加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ico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自己制作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ico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图标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自己制作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ico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三大标签优化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三大标签优化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火狐浏览器截图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火狐浏览器截图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京东项目头部制作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237057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07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京东项目头部制作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京东项目快速导航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08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京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东项目快速导航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1331</Words>
  <Application>Microsoft Office PowerPoint</Application>
  <PresentationFormat>全屏显示(4:3)</PresentationFormat>
  <Paragraphs>176</Paragraphs>
  <Slides>30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259</cp:revision>
  <dcterms:created xsi:type="dcterms:W3CDTF">2015-06-29T07:19:00Z</dcterms:created>
  <dcterms:modified xsi:type="dcterms:W3CDTF">2017-07-27T13:01:49Z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