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273" r:id="rId10"/>
    <p:sldId id="307" r:id="rId11"/>
    <p:sldId id="274" r:id="rId12"/>
    <p:sldId id="275" r:id="rId13"/>
    <p:sldId id="276" r:id="rId14"/>
    <p:sldId id="277" r:id="rId15"/>
    <p:sldId id="278" r:id="rId16"/>
    <p:sldId id="282" r:id="rId17"/>
    <p:sldId id="306" r:id="rId18"/>
    <p:sldId id="304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08" r:id="rId30"/>
    <p:sldId id="309" r:id="rId31"/>
    <p:sldId id="310" r:id="rId32"/>
    <p:sldId id="311" r:id="rId33"/>
    <p:sldId id="312" r:id="rId34"/>
    <p:sldId id="313" r:id="rId35"/>
    <p:sldId id="25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5" autoAdjust="0"/>
    <p:restoredTop sz="86501" autoAdjust="0"/>
  </p:normalViewPr>
  <p:slideViewPr>
    <p:cSldViewPr>
      <p:cViewPr varScale="1">
        <p:scale>
          <a:sx n="53" d="100"/>
          <a:sy n="53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9%20&#30331;&#24405;&#27169;&#22359;&#21046;&#20316;&#22836;&#20687;&#37096;&#20998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32477;&#23545;&#23450;&#20301;&#27700;&#24179;&#22402;&#30452;&#23621;&#2001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0%20&#30331;&#24405;&#27169;&#22359;&#31119;&#21033;&#20250;&#21592;&#21046;&#20316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19979;&#36733;&#20140;&#19996;&#23383;&#20307;&#22270;&#2663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1%20&#20419;&#38144;&#20844;&#21578;&#21046;&#20316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20351;&#29992;&#20140;&#19996;&#23383;&#20307;&#22270;&#2663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2%20&#20419;&#38144;&#20844;&#21578;&#23567;&#32418;&#32447;&#30340;&#20570;&#27861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4320;&#38376;&#22823;&#21513;&#1997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3%20&#20419;&#38144;&#24191;&#21578;&#37096;&#20998;&#32467;&#26463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6381;&#21153;&#25193;&#23637;&#27169;&#22359;li&#30340;&#21046;&#20316;%20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%20&#26381;&#21153;&#25193;&#23637;&#27169;&#22359;&#23436;&#25104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797;&#21046;&#38656;&#35201;&#30340;&#23383;&#20307;&#25991;&#2021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6%20&#24191;&#21578;&#29305;&#25928;&#32467;&#26500;&#21046;&#20316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3383;&#20307;&#22270;&#26631;html&#25991;&#20214;&#20351;&#2999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7%20&#24191;&#21578;&#29305;&#25928;&#37096;&#20998;&#21046;&#20316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35748;&#35782;BFC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20013;&#38388;&#20998;&#31867;&#37096;&#20998;&#30340;&#20934;&#22791;&#24037;&#20316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359;&#32423;&#20803;&#32032;&#20855;&#26377;BFC&#26465;&#2021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3567;&#23548;&#33322;&#26639;&#1997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0%20&#22359;&#32423;&#20803;&#32032;&#35302;&#21457;BFC&#30340;&#23646;&#24615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28369;&#21160;&#38376;&#25216;&#26415;&#23454;&#2961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1%20BFC&#20316;&#29992;-&#28165;&#38500;&#20869;&#37096;&#28014;&#21160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BFC&#20316;&#29992;-&#35299;&#20915;&#22806;&#36793;&#36317;&#21512;&#2418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BFC&#20316;&#29992;&#21450;&#20854;&#24635;&#32467;%20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28176;&#36827;&#22686;&#24378;&#21644;&#20248;&#38597;&#38477;&#32423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27983;&#35272;&#22120;&#21069;&#3251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4110;&#21161;&#27169;&#22359;&#21491;&#20391;&#21046;&#203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6%20&#32972;&#26223;&#28176;&#21464;&#19978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29256;&#26435;&#27169;&#22359;&#19978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7%20&#32972;&#26223;&#28176;&#21464;&#19979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CSS%20W3C%20&#32479;&#19968;&#39564;&#35777;&#24037;&#20855;%20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20140;&#19996;&#39033;&#30446;&#30446;&#24405;&#20934;&#22791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2%20&#20013;&#38388;&#20998;&#31867;&#37096;&#20998;&#27169;&#22359;&#21010;&#20998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CSS%20&#21387;&#32553;&#24037;&#20855;%20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35748;&#35782;%20preserve-3d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6059;&#36716;&#36718;&#25773;&#22270;&#32467;&#26500;&#21046;&#20316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2%20&#26059;&#36716;&#36718;&#25773;&#22270;&#19978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3%20&#26059;&#36716;&#36718;&#25773;&#22270;&#19979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24038;&#20391;&#20998;&#31867;&#1997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24038;&#20391;&#20998;&#31867;&#1997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20013;&#38388;banner&#37096;&#20998;&#1997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&#20140;&#19996;&#36718;&#25773;&#22270;&#24067;&#2361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7%20&#21491;&#20391;&#30418;&#23376;&#27169;&#22359;&#21010;&#20998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5991;&#23383;&#24037;&#20855;&#21644;&#21560;&#31649;&#24037;&#2085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8%20&#30331;&#24405;&#27169;&#22359;&#21046;&#20316;&#19978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登录模块制作头像部分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64261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09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登录模块制作头像部分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登录模块福利会员制作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登录模块福利会员制作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促销公告制作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促销公告制作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促销公告小红线的做法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促销公告小红线的做法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促销广告部分结束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促销广告部分结束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服务扩展模块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的制作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服务扩展模块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li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的制作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服务扩展模块完成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15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服务扩展模块完成.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广告特效结构制作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广告特效结构制作.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广告特效部分制作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广告特效部分制作.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BFC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认识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BFC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中间分类部分的准备工作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48734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中间分类部分的准备工作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块级元素具有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条件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块级元素具有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BFC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条件.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0" y="1340768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块级元素触发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的属性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块级元素触发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BFC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的属性.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BFC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清除内部浮动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21 BFC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作用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清除内部浮动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22 BFC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解决外边距合并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 BFC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作用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解决外边距合并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23 BFC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作用及其总结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23 BFC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作用及其总结 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渐进增强和优雅降级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渐进增强和优雅降级.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浏览器前缀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浏览器前缀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背景渐变上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背景渐变上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背景渐变下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背景渐变下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CSS W3C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统一验证工具 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28 CSS W3C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统一验证工具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中间分类部分模块划分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76765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02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中间分类部分模块划分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29 CSS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压缩工具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29 CSS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压缩工具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认识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preserve-3d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认识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preserve-3d.avi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旋转轮播图结构制作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旋转轮播图结构制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旋转轮播图上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旋转轮播图上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旋转轮播图下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旋转轮播图下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左侧分类上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左侧分类上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左侧分类下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左侧分类下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中间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banner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中间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banner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部分上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京东轮播图布局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京东轮播图布局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右侧盒子模块划分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237057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07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右侧盒子模块划分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登录模块制作上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08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登录模块制作上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1548</Words>
  <Application>Microsoft Office PowerPoint</Application>
  <PresentationFormat>全屏显示(4:3)</PresentationFormat>
  <Paragraphs>201</Paragraphs>
  <Slides>35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265</cp:revision>
  <dcterms:created xsi:type="dcterms:W3CDTF">2015-06-29T07:19:00Z</dcterms:created>
  <dcterms:modified xsi:type="dcterms:W3CDTF">2017-07-28T15:43:16Z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