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91" r:id="rId4"/>
    <p:sldId id="298" r:id="rId5"/>
    <p:sldId id="293" r:id="rId6"/>
    <p:sldId id="294" r:id="rId7"/>
    <p:sldId id="295" r:id="rId8"/>
    <p:sldId id="296" r:id="rId9"/>
    <p:sldId id="269" r:id="rId10"/>
    <p:sldId id="2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平台中的</a:t>
            </a:r>
            <a:r>
              <a:rPr lang="en-US" altLang="zh-CN" b="1" dirty="0"/>
              <a:t>DDD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聚合根，主题对象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Entity </a:t>
            </a:r>
            <a:r>
              <a:rPr lang="zh-CN" altLang="en-US" sz="3200" dirty="0"/>
              <a:t>：数据的聚合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BizObject</a:t>
            </a:r>
            <a:r>
              <a:rPr lang="en-US" altLang="zh-CN" sz="3200" dirty="0"/>
              <a:t>: </a:t>
            </a:r>
            <a:r>
              <a:rPr lang="zh-CN" altLang="en-US" sz="3200" dirty="0"/>
              <a:t>行为的聚合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r>
              <a:rPr lang="zh-CN" altLang="en-US" sz="3200" dirty="0"/>
              <a:t>：对象的组合和选择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7165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98E85-E2B1-0FCD-2390-7072243D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90CD-FA4A-E2F9-D349-ECCD44B0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</a:t>
            </a:r>
            <a:r>
              <a:rPr lang="en-US" altLang="zh-CN" b="1" dirty="0"/>
              <a:t>DSL</a:t>
            </a:r>
            <a:r>
              <a:rPr lang="zh-CN" altLang="en-US" b="1" dirty="0"/>
              <a:t>的设计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C88CA4-4957-E35E-BC44-1EFEB8765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34" y="1922689"/>
            <a:ext cx="8915731" cy="30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ORM</a:t>
            </a:r>
            <a:r>
              <a:rPr lang="zh-CN" altLang="en-US" b="1" dirty="0"/>
              <a:t>引擎的独特价值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2865664" y="3804557"/>
            <a:ext cx="49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EQL = SQL  + </a:t>
            </a:r>
            <a:r>
              <a:rPr lang="en-US" altLang="zh-CN" sz="3200" dirty="0" err="1"/>
              <a:t>AutoJoin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4" y="1904481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关系数据库的秘密：关系数据库中无关系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466852" y="2816159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重新认识主键和外键</a:t>
            </a:r>
            <a:r>
              <a:rPr lang="en-US" altLang="zh-CN" sz="3200" dirty="0"/>
              <a:t>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B2863-D4E8-FF10-B471-3C8E52237EEB}"/>
              </a:ext>
            </a:extLst>
          </p:cNvPr>
          <p:cNvSpPr txBox="1"/>
          <p:nvPr/>
        </p:nvSpPr>
        <p:spPr>
          <a:xfrm>
            <a:off x="3151417" y="4610100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Row =&gt; Entity</a:t>
            </a:r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5055B-23FD-4C3E-43FD-6FD31D4E3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4D40E-3705-6462-6790-1D4C8E63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一次表达，多次使用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8FC0A-153D-DDA4-6EFC-AAF8EC0E00F2}"/>
              </a:ext>
            </a:extLst>
          </p:cNvPr>
          <p:cNvSpPr txBox="1"/>
          <p:nvPr/>
        </p:nvSpPr>
        <p:spPr>
          <a:xfrm>
            <a:off x="1338944" y="1904481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entity.relatedEntity.displayName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94840-3E17-8C47-9CC6-CC3E7D9BC8B7}"/>
              </a:ext>
            </a:extLst>
          </p:cNvPr>
          <p:cNvSpPr txBox="1"/>
          <p:nvPr/>
        </p:nvSpPr>
        <p:spPr>
          <a:xfrm>
            <a:off x="1466852" y="2816159"/>
            <a:ext cx="962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关联属性在</a:t>
            </a:r>
            <a:r>
              <a:rPr lang="en-US" altLang="zh-CN" sz="3200" dirty="0"/>
              <a:t>Java</a:t>
            </a:r>
            <a:r>
              <a:rPr lang="zh-CN" altLang="en-US" sz="3200" dirty="0"/>
              <a:t>和</a:t>
            </a:r>
            <a:r>
              <a:rPr lang="en-US" altLang="zh-CN" sz="3200" dirty="0"/>
              <a:t>EQL</a:t>
            </a:r>
            <a:r>
              <a:rPr lang="zh-CN" altLang="en-US" sz="3200"/>
              <a:t>层面的自动推理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6637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通用的横纵变换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1338943" y="3739244"/>
            <a:ext cx="741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通过别名隐藏属性路径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904481"/>
            <a:ext cx="103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将属性访问语法扩展到一对多子表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232808" y="2710024"/>
            <a:ext cx="10199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entity.subList.a</a:t>
            </a:r>
            <a:r>
              <a:rPr lang="en-US" altLang="zh-CN" sz="2800" dirty="0"/>
              <a:t> == </a:t>
            </a:r>
            <a:r>
              <a:rPr lang="en-US" altLang="zh-CN" sz="2800" dirty="0" err="1"/>
              <a:t>entity.subList.find</a:t>
            </a:r>
            <a:r>
              <a:rPr lang="en-US" altLang="zh-CN" sz="2800" dirty="0"/>
              <a:t>(sub=&gt;sub.name==‘a’)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B2863-D4E8-FF10-B471-3C8E52237EEB}"/>
              </a:ext>
            </a:extLst>
          </p:cNvPr>
          <p:cNvSpPr txBox="1"/>
          <p:nvPr/>
        </p:nvSpPr>
        <p:spPr>
          <a:xfrm>
            <a:off x="1714500" y="4610100"/>
            <a:ext cx="507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entity.ext_a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entity.subList.a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768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纵表的</a:t>
            </a:r>
            <a:r>
              <a:rPr lang="en-US" altLang="zh-CN" b="1" dirty="0"/>
              <a:t>SQL</a:t>
            </a:r>
            <a:r>
              <a:rPr lang="zh-CN" altLang="en-US" b="1" dirty="0"/>
              <a:t>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765688"/>
            <a:ext cx="10303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(o.extFields.a.string,1) = ‘1’</a:t>
            </a:r>
          </a:p>
          <a:p>
            <a:r>
              <a:rPr lang="en-US" altLang="zh-CN" sz="2800" dirty="0"/>
              <a:t>order by o.extFields.b.int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338943" y="3567274"/>
            <a:ext cx="10199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e1 on e1.entityName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 </a:t>
            </a:r>
          </a:p>
          <a:p>
            <a:r>
              <a:rPr lang="en-US" altLang="zh-CN" sz="2800" dirty="0"/>
              <a:t>        and e1.fieldName = ‘a’</a:t>
            </a:r>
          </a:p>
          <a:p>
            <a:r>
              <a:rPr lang="en-US" altLang="zh-CN" sz="2800" dirty="0"/>
              <a:t>left 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e2 on e2.entityName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        and e2.fieldName = ‘b’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(e1.stringValue,1) = ‘1’</a:t>
            </a:r>
          </a:p>
          <a:p>
            <a:r>
              <a:rPr lang="en-US" altLang="zh-CN" sz="2800" dirty="0"/>
              <a:t>Order by e2.intValue </a:t>
            </a:r>
          </a:p>
        </p:txBody>
      </p:sp>
    </p:spTree>
    <p:extLst>
      <p:ext uri="{BB962C8B-B14F-4D97-AF65-F5344CB8AC3E}">
        <p14:creationId xmlns:p14="http://schemas.microsoft.com/office/powerpoint/2010/main" val="218657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纵表的</a:t>
            </a:r>
            <a:r>
              <a:rPr lang="en-US" altLang="zh-CN" b="1" dirty="0"/>
              <a:t>SQL</a:t>
            </a:r>
            <a:r>
              <a:rPr lang="zh-CN" altLang="en-US" b="1" dirty="0"/>
              <a:t>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765688"/>
            <a:ext cx="10303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(o.extFields.a,1) = ‘1’</a:t>
            </a:r>
          </a:p>
          <a:p>
            <a:r>
              <a:rPr lang="en-US" altLang="zh-CN" sz="2800" dirty="0"/>
              <a:t>order by </a:t>
            </a:r>
            <a:r>
              <a:rPr lang="en-US" altLang="zh-CN" sz="2800" dirty="0" err="1"/>
              <a:t>o.extFields.b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338943" y="3567274"/>
            <a:ext cx="10199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e1 on e1.entityName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 </a:t>
            </a:r>
          </a:p>
          <a:p>
            <a:r>
              <a:rPr lang="en-US" altLang="zh-CN" sz="2800" dirty="0"/>
              <a:t>        and e1.fieldName = ‘a’</a:t>
            </a:r>
          </a:p>
          <a:p>
            <a:r>
              <a:rPr lang="en-US" altLang="zh-CN" sz="2800" dirty="0"/>
              <a:t>Left 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e2 on e2.entityName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        and e2.fieldName = ‘b’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(e1.value,1) = ‘1’</a:t>
            </a:r>
          </a:p>
          <a:p>
            <a:r>
              <a:rPr lang="en-US" altLang="zh-CN" sz="2800" dirty="0"/>
              <a:t>Order by e2.value </a:t>
            </a:r>
          </a:p>
        </p:txBody>
      </p:sp>
    </p:spTree>
    <p:extLst>
      <p:ext uri="{BB962C8B-B14F-4D97-AF65-F5344CB8AC3E}">
        <p14:creationId xmlns:p14="http://schemas.microsoft.com/office/powerpoint/2010/main" val="231706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N+1</a:t>
            </a:r>
            <a:r>
              <a:rPr lang="zh-CN" altLang="en-US" b="1" dirty="0"/>
              <a:t>问题的解决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A53CA6-6DFF-4725-2DD5-6EE81603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258" y="1887579"/>
            <a:ext cx="103175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如果可以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插入一条神秘的数据获取指令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fetchAndAssembleDataInAMagicalWay(customer);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数据已经在内存中存在，可以安全的遍历并使用，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不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再产生数据加载动作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Set&lt;Order&gt;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getOrders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(Order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orders){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Arial Unicode MS"/>
              </a:rPr>
              <a:t>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process(order.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getDetails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());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7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41" y="1399329"/>
            <a:ext cx="7543801" cy="54708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696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GraphQL</a:t>
            </a:r>
            <a:r>
              <a:rPr lang="en-US" altLang="zh-CN" sz="3200" b="1" dirty="0"/>
              <a:t> over ORM over </a:t>
            </a:r>
            <a:r>
              <a:rPr lang="en-US" altLang="zh-CN" sz="3200" b="1" dirty="0" err="1"/>
              <a:t>GraphQL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415</Words>
  <Application>Microsoft Office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 Unicode MS</vt:lpstr>
      <vt:lpstr>等线</vt:lpstr>
      <vt:lpstr>等线 Light</vt:lpstr>
      <vt:lpstr>Arial</vt:lpstr>
      <vt:lpstr>Wingdings</vt:lpstr>
      <vt:lpstr>Office 主题​​</vt:lpstr>
      <vt:lpstr>Nop ORM</vt:lpstr>
      <vt:lpstr>面向DSL的设计</vt:lpstr>
      <vt:lpstr>ORM引擎的独特价值</vt:lpstr>
      <vt:lpstr>一次表达，多次使用</vt:lpstr>
      <vt:lpstr>通用的横纵变换</vt:lpstr>
      <vt:lpstr>纵表的SQL转换</vt:lpstr>
      <vt:lpstr>纵表的SQL转换</vt:lpstr>
      <vt:lpstr>N+1问题的解决</vt:lpstr>
      <vt:lpstr>PowerPoint 演示文稿</vt:lpstr>
      <vt:lpstr>Nop平台中的DDD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546</cp:revision>
  <dcterms:created xsi:type="dcterms:W3CDTF">2022-10-22T23:41:04Z</dcterms:created>
  <dcterms:modified xsi:type="dcterms:W3CDTF">2024-02-22T05:58:06Z</dcterms:modified>
</cp:coreProperties>
</file>