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6" r:id="rId16"/>
    <p:sldId id="267" r:id="rId17"/>
    <p:sldId id="271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76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以上设备都已经到手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物联网气象站原型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时间规划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6112" y="1447800"/>
            <a:ext cx="9326170" cy="37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甘特图</a:t>
            </a: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853249"/>
            <a:ext cx="10664039" cy="32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763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2" y="2043275"/>
            <a:ext cx="10420248" cy="23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25408"/>
          </a:xfrm>
        </p:spPr>
        <p:txBody>
          <a:bodyPr/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我们做了一个相当艰难的决定，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残忍地将成员的努力分成一下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类。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3312" y="3278326"/>
            <a:ext cx="1024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47800"/>
            <a:ext cx="9394374" cy="48965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需求分析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可行性研究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软件框架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时间规划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验收标准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Q&amp;A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呈现历史数据，并实现出行推荐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杭州每日温度变化巨大，极端情况甚至有可能一天便走过了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一个四季，所以出门前最好能了解户外的气候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杭州由于种种因素常常会有雾霾天气，但是通过天气预报我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们只能知道较大范围的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，无法得知身边的空气污染指数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温湿度这一类的东西我们能够感受的到，但是我们并不能感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知辐射，我们需要知道出门是否要做一些措施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有的时候温度并不高，但是身处户外的时候会感觉额外闷热，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在出门前我们需要一些建议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本项目适用于学生群体，支持二次开发，我们会把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文档中，该文档将随着项目的进行而不断更新。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通过对现有系统进行研究，我们发现我们的项目是具有可行性的，以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为核心连接多种传感器，自动上传收集数据，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通过访问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获取数据，并在本机进行处理，给出出行建议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系统或更高版本中运行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本装置需处于联网状态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3521</TotalTime>
  <Words>649</Words>
  <Application>Microsoft Office PowerPoint</Application>
  <PresentationFormat>宽屏</PresentationFormat>
  <Paragraphs>130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华文行楷</vt:lpstr>
      <vt:lpstr>思源黑体 CN Medium</vt:lpstr>
      <vt:lpstr>宋体</vt:lpstr>
      <vt:lpstr>微软雅黑</vt:lpstr>
      <vt:lpstr>Arial</vt:lpstr>
      <vt:lpstr>Century Gothic</vt:lpstr>
      <vt:lpstr>Wingdings 3</vt:lpstr>
      <vt:lpstr>离子</vt:lpstr>
      <vt:lpstr>物联网气象站原型</vt:lpstr>
      <vt:lpstr>目 录</vt:lpstr>
      <vt:lpstr>项目说明</vt:lpstr>
      <vt:lpstr>需求分析</vt:lpstr>
      <vt:lpstr>适用人群 </vt:lpstr>
      <vt:lpstr>可行性研究</vt:lpstr>
      <vt:lpstr>限 制</vt:lpstr>
      <vt:lpstr>设备需求</vt:lpstr>
      <vt:lpstr>功能说明</vt:lpstr>
      <vt:lpstr>功能说明</vt:lpstr>
      <vt:lpstr>功能说明</vt:lpstr>
      <vt:lpstr>软件框架</vt:lpstr>
      <vt:lpstr>时间规划</vt:lpstr>
      <vt:lpstr>甘特图</vt:lpstr>
      <vt:lpstr>验收标准</vt:lpstr>
      <vt:lpstr>Q&amp;A  </vt:lpstr>
      <vt:lpstr>小组成员贡献权重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123</cp:revision>
  <dcterms:created xsi:type="dcterms:W3CDTF">2016-03-09T13:55:51Z</dcterms:created>
  <dcterms:modified xsi:type="dcterms:W3CDTF">2016-03-20T13:48:03Z</dcterms:modified>
</cp:coreProperties>
</file>