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6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45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2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84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8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98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7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1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3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1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9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1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6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7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F676D4-A612-443A-871D-5F68B7B0F501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689A-4D63-4CF5-8928-AEC08C64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17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subview/295693/9603141.htm" TargetMode="External"/><Relationship Id="rId2" Type="http://schemas.openxmlformats.org/officeDocument/2006/relationships/hyperlink" Target="http://baike.baidu.com/view/5268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PMI&amp;PMBOK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84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项目沟通管理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项目沟通管理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沟通管理计划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管理沟通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控制沟通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8337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项目采购管理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93622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项目采购管理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采购管理计划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实施采购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控制采购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结束采购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724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项目风险管理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50117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项目风险管理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风险管理计划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风险识别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风险定性分析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风险定量分析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风险应对计划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风险监控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0123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项目综合管理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33851"/>
            <a:ext cx="9722682" cy="5305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项目综合管理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制订项目章程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制定项目初步范围说明书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制定项目管理计划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指导与管理项目执行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监控项目工作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实施整体变更控制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结束项目或阶段。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3435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PMI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介绍（</a:t>
            </a:r>
            <a:r>
              <a:rPr lang="en-US" altLang="zh-CN" dirty="0">
                <a:hlinkClick r:id="rId2"/>
              </a:rPr>
              <a:t>2016-03-01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PMBOK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介绍（</a:t>
            </a:r>
            <a:r>
              <a:rPr lang="en-US" altLang="zh-CN" dirty="0">
                <a:hlinkClick r:id="rId3"/>
              </a:rPr>
              <a:t>2015-12-19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软件项目管理（第二版） 朱少民 韩莹 编著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2015-02-DD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55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33851"/>
            <a:ext cx="9613625" cy="51347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Management Institute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）是世界领先的非盈利会员协会的项目管理专业机构 ，在全球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个国家有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多万会员和证书持有人。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项目管理协会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年，是全球领先的项目管理行业的倡导者，它创造性地制定了行业标准，由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组织编写的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项目管理知识体系指南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）已经成为项目管理领域最权威教科书，被誉为项目管理“圣经”。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7857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33851"/>
            <a:ext cx="9404723" cy="47432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PMBOK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Management Body Of Knowledge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的缩写， 即项目管理知识体系，是美国项目管理协会（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）对项目管理所需的知识、技能和工具进行的概括性描述。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在这个知识体系指南中，把项目管理划分为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知识领域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，即：范围管理，时间管理，成本管理，质量管理，人力资源管理，沟通管理，采购管理，风险管理和集成管理。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5923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8942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PMBOK2000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根据过程的重要性，将项目管理过程分为核心过程和辅助过程，共有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个过程。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核心过程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，是大多数项目都必须经历的、依赖性很强的项目管理过程，对项目管理的影响至关重要。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辅助过程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，是可以根据实际情况取舍的项目管理过程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PMBOK2013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版中最新版本包括了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个知识领域和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个过程。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7926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项目范围管理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范围规划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范围定义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制定工作分解结构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范围确认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范围控制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2929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6435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PMBOK_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53423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项目时间管理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规划进度管理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活动定义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活动排序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活动资源估算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活动时间估计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项目进度编制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项目进度控制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416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PMBOK_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项目成本管理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规划成本管理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成本估计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成本预算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成本控制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669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PMBOK_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项目质量管理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质量管理规划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实施质量保证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171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PMBOK_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项目人力资源管理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人力资源规划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团队组建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团队建设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项目团队管理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7551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85</Words>
  <Application>Microsoft Office PowerPoint</Application>
  <PresentationFormat>宽屏</PresentationFormat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思源黑体 CN Medium</vt:lpstr>
      <vt:lpstr>宋体</vt:lpstr>
      <vt:lpstr>微软雅黑</vt:lpstr>
      <vt:lpstr>Arial</vt:lpstr>
      <vt:lpstr>Century Gothic</vt:lpstr>
      <vt:lpstr>Wingdings</vt:lpstr>
      <vt:lpstr>Wingdings 3</vt:lpstr>
      <vt:lpstr>离子</vt:lpstr>
      <vt:lpstr>PMI&amp;PMBOK</vt:lpstr>
      <vt:lpstr>PMI</vt:lpstr>
      <vt:lpstr>PMBOK</vt:lpstr>
      <vt:lpstr>PMBOK</vt:lpstr>
      <vt:lpstr>PMBOK_范围管理</vt:lpstr>
      <vt:lpstr>PMBOK_项目时间管理</vt:lpstr>
      <vt:lpstr>PMBOK_项目成本管理</vt:lpstr>
      <vt:lpstr>PMBOK_项目质量管理</vt:lpstr>
      <vt:lpstr>PMBOK_项目人力资源管理</vt:lpstr>
      <vt:lpstr>PMBOK_项目沟通管理</vt:lpstr>
      <vt:lpstr>PMBOK_项目采购管理</vt:lpstr>
      <vt:lpstr>PMBOK_项目风险管理</vt:lpstr>
      <vt:lpstr>PMBOK_项目综合管理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PMI&amp;PMBOK</dc:title>
  <dc:creator>郑楠</dc:creator>
  <cp:lastModifiedBy>郑楠</cp:lastModifiedBy>
  <cp:revision>81</cp:revision>
  <dcterms:created xsi:type="dcterms:W3CDTF">2016-03-21T10:23:50Z</dcterms:created>
  <dcterms:modified xsi:type="dcterms:W3CDTF">2016-03-21T11:25:50Z</dcterms:modified>
</cp:coreProperties>
</file>