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环境测量原型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G01</a:t>
            </a:r>
          </a:p>
          <a:p>
            <a:r>
              <a:rPr lang="zh-CN" altLang="en-US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张佳 吴舒然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6704600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624574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909175"/>
              <a:ext cx="768080" cy="140706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35100" y="3843858"/>
              <a:ext cx="4432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硬件设备安装成功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界面成功显示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项目目标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适用人群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项目限制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需求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验收标准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室内部实时温湿度以及室外风速、风向，显示在界面中，并以统计图的形式显示历史数据。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管理员、蔬菜种植户、智能家居设计者等有物联网监测需求的人员，支持二次开发。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风速、风向、雨量气象站传感器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或更高版本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面包板以及各式杜邦线若干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使用串口读取温度、湿度、风速、风向数据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需要研究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移动物联网平台发送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直接获取历史数据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需要研究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205</Words>
  <Application>Microsoft Office PowerPoint</Application>
  <PresentationFormat>宽屏</PresentationFormat>
  <Paragraphs>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Century Gothic</vt:lpstr>
      <vt:lpstr>Wingdings 3</vt:lpstr>
      <vt:lpstr>离子</vt:lpstr>
      <vt:lpstr>环境测量原型</vt:lpstr>
      <vt:lpstr>目 录</vt:lpstr>
      <vt:lpstr>项目目标</vt:lpstr>
      <vt:lpstr>适用人群 </vt:lpstr>
      <vt:lpstr>限 制</vt:lpstr>
      <vt:lpstr>设备需求</vt:lpstr>
      <vt:lpstr>功能说明</vt:lpstr>
      <vt:lpstr>功能说明</vt:lpstr>
      <vt:lpstr>功能说明</vt:lpstr>
      <vt:lpstr>功能说明</vt:lpstr>
      <vt:lpstr>验收标准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郑楠</cp:lastModifiedBy>
  <cp:revision>32</cp:revision>
  <dcterms:created xsi:type="dcterms:W3CDTF">2016-03-09T13:55:51Z</dcterms:created>
  <dcterms:modified xsi:type="dcterms:W3CDTF">2016-03-09T14:11:18Z</dcterms:modified>
</cp:coreProperties>
</file>