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71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6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以上设备都已经到手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物联网气象站原型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2" y="1447800"/>
            <a:ext cx="9326170" cy="37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甘特图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853249"/>
            <a:ext cx="10664039" cy="32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" y="2043275"/>
            <a:ext cx="10420248" cy="23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我们做了一个相当艰难的决定，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残忍地将成员的努力分成一下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可行性研究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软件框架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验收标准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杭州每日温度变化巨大，极端情况甚至有可能一天便走过了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一个四季，所以出门前最好能了解户外的气候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温湿度这一类的东西我们能够感受的到，但是我们并不能感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知辐射，我们需要知道出门是否要做一些措施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本项目适用于学生群体，支持二次开发，我们会把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通过对现有系统进行研究，我们发现我们的项目是具有可行性的，以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为核心连接多种传感器，自动上传收集数据，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获取数据，并在本机进行处理，给出出行建议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3521</TotalTime>
  <Words>693</Words>
  <Application>Microsoft Office PowerPoint</Application>
  <PresentationFormat>宽屏</PresentationFormat>
  <Paragraphs>133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物联网气象站原型</vt:lpstr>
      <vt:lpstr>目 录</vt:lpstr>
      <vt:lpstr>项目说明</vt:lpstr>
      <vt:lpstr>需求分析</vt:lpstr>
      <vt:lpstr>适用人群 </vt:lpstr>
      <vt:lpstr>可行性研究</vt:lpstr>
      <vt:lpstr>限 制</vt:lpstr>
      <vt:lpstr>设备需求</vt:lpstr>
      <vt:lpstr>功能说明</vt:lpstr>
      <vt:lpstr>功能说明</vt:lpstr>
      <vt:lpstr>功能说明</vt:lpstr>
      <vt:lpstr>软件框架</vt:lpstr>
      <vt:lpstr>时间规划</vt:lpstr>
      <vt:lpstr>甘特图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124</cp:revision>
  <dcterms:created xsi:type="dcterms:W3CDTF">2016-03-09T13:55:51Z</dcterms:created>
  <dcterms:modified xsi:type="dcterms:W3CDTF">2016-03-23T02:05:05Z</dcterms:modified>
</cp:coreProperties>
</file>