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1" r:id="rId5"/>
    <p:sldId id="260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7B655-24F4-49F9-8FAF-511ACEEC1BB4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95727-91B5-4948-9663-1A6991882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66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5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14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1302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21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940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502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694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87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67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26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6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87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71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96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3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576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物联网校园气象站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G08</a:t>
            </a:r>
          </a:p>
          <a:p>
            <a:r>
              <a:rPr lang="zh-CN" altLang="en-US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郑楠 张佳 吴舒然</a:t>
            </a:r>
          </a:p>
        </p:txBody>
      </p:sp>
      <p:pic>
        <p:nvPicPr>
          <p:cNvPr id="5" name="图片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70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项目功能开发进度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顺畅的业务流程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用户注册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历史数据显示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切换小时、日、周数据</a:t>
            </a: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主界面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856" y="1447800"/>
            <a:ext cx="3043237" cy="5410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33" y="1447800"/>
            <a:ext cx="3043238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2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1447800"/>
            <a:ext cx="8430139" cy="520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9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数据显示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47800"/>
            <a:ext cx="9104723" cy="51214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11" y="1597800"/>
            <a:ext cx="9104723" cy="51214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11" y="1747800"/>
            <a:ext cx="9104723" cy="512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0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中期用户反馈收集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翔：导演，这剧情不对啊。为什么莫名其妙提示没了。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农：你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这密码是明文啊。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侯：获取数据一分钟是么，怎么我用起来这么慢！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3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根据反馈修改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翔：兼容性问题，向下兼容至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农：对密码进行加密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侯：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访问采用异步线程池，加快处理速度。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5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后期功能目标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添加气压、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PM2.5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、风速、风向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3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126</Words>
  <Application>Microsoft Office PowerPoint</Application>
  <PresentationFormat>宽屏</PresentationFormat>
  <Paragraphs>23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物联网校园气象站</vt:lpstr>
      <vt:lpstr>项目功能开发进度</vt:lpstr>
      <vt:lpstr>主界面</vt:lpstr>
      <vt:lpstr>数据库</vt:lpstr>
      <vt:lpstr>数据显示</vt:lpstr>
      <vt:lpstr>中期用户反馈收集</vt:lpstr>
      <vt:lpstr>根据反馈修改</vt:lpstr>
      <vt:lpstr>后期功能目标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物联网校园气象站</dc:title>
  <dc:creator>郑楠</dc:creator>
  <cp:lastModifiedBy>郑楠</cp:lastModifiedBy>
  <cp:revision>16</cp:revision>
  <dcterms:created xsi:type="dcterms:W3CDTF">2016-05-29T02:17:56Z</dcterms:created>
  <dcterms:modified xsi:type="dcterms:W3CDTF">2016-05-29T03:36:38Z</dcterms:modified>
</cp:coreProperties>
</file>