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8" r:id="rId3"/>
    <p:sldId id="259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CDE4-11BC-443B-93DA-99CC44534B3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163B-CBF3-427E-B5F1-EB6F2324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5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9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8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99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5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4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3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9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1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1"/>
            <a:ext cx="9199853" cy="6889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登录注册模块测试结果：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" y="2136774"/>
            <a:ext cx="9568483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261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676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646111" y="1447800"/>
            <a:ext cx="2928362" cy="53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50" y="1447799"/>
            <a:ext cx="4403550" cy="52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284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36774"/>
            <a:ext cx="9554700" cy="147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46111" y="1447801"/>
            <a:ext cx="9199853" cy="6889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登录注册模块测试结果：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753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小组贡献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670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 代码实现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 项目文档重构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 测试样例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重画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61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软件工程课本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067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12849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程序清单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小组贡献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Reference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3555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1839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本项目现将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个模块分别拆分成三个独立程序，分别是 登录注册、显示历史数据和活动推荐。目前将对其中两个进行白盒测试测试。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32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192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Arduino: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WeatherBaseArduino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Android: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UbibotsWeatherBase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RegistAndLogin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25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测试输入格式：用户名，邮箱，密码，确认密码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"admin1","5100224821@qq.com","123456","123415“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"","5100224822@qq.com","123456","123456“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"admin2","","123456","123456“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"admin3","5100224823@qq.com","","123456“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"admin4","5100224823@qq.com","123456","“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"admin5","5100224824qq.com","123456","123456“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"admin","5100224825@qq.com","123456","123456“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"admin6","510022482@qq.com","123456","123456"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45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8" y="1447801"/>
            <a:ext cx="6989633" cy="52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02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9" y="1447799"/>
            <a:ext cx="6989632" cy="28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80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测试输入格式：用户名，密码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"","12345“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"a2333","12345"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"admin","12345"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39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8" y="1447800"/>
            <a:ext cx="6839655" cy="38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199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346</Words>
  <Application>Microsoft Office PowerPoint</Application>
  <PresentationFormat>宽屏</PresentationFormat>
  <Paragraphs>76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物联网校园气象站</vt:lpstr>
      <vt:lpstr>目录</vt:lpstr>
      <vt:lpstr>项目说明</vt:lpstr>
      <vt:lpstr>程序清单</vt:lpstr>
      <vt:lpstr>白盒测试-登录注册</vt:lpstr>
      <vt:lpstr>白盒测试-登录注册</vt:lpstr>
      <vt:lpstr>白盒测试-登录注册</vt:lpstr>
      <vt:lpstr>白盒测试-登录注册</vt:lpstr>
      <vt:lpstr>白盒测试-登录注册</vt:lpstr>
      <vt:lpstr>白盒测试-登录注册</vt:lpstr>
      <vt:lpstr>白盒测试-显示历史数据</vt:lpstr>
      <vt:lpstr>白盒测试-显示历史数据</vt:lpstr>
      <vt:lpstr>白盒测试-显示历史数据</vt:lpstr>
      <vt:lpstr>小组贡献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51</cp:revision>
  <dcterms:created xsi:type="dcterms:W3CDTF">2016-05-25T00:26:58Z</dcterms:created>
  <dcterms:modified xsi:type="dcterms:W3CDTF">2016-05-25T01:55:32Z</dcterms:modified>
</cp:coreProperties>
</file>